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1"/>
  </p:notesMasterIdLst>
  <p:sldIdLst>
    <p:sldId id="256" r:id="rId2"/>
    <p:sldId id="270" r:id="rId3"/>
    <p:sldId id="326" r:id="rId4"/>
    <p:sldId id="334" r:id="rId5"/>
    <p:sldId id="327" r:id="rId6"/>
    <p:sldId id="329" r:id="rId7"/>
    <p:sldId id="328" r:id="rId8"/>
    <p:sldId id="330" r:id="rId9"/>
    <p:sldId id="337" r:id="rId10"/>
    <p:sldId id="331" r:id="rId11"/>
    <p:sldId id="340" r:id="rId12"/>
    <p:sldId id="332" r:id="rId13"/>
    <p:sldId id="342" r:id="rId14"/>
    <p:sldId id="341" r:id="rId15"/>
    <p:sldId id="333" r:id="rId16"/>
    <p:sldId id="343" r:id="rId17"/>
    <p:sldId id="344" r:id="rId18"/>
    <p:sldId id="339" r:id="rId19"/>
    <p:sldId id="338" r:id="rId20"/>
  </p:sldIdLst>
  <p:sldSz cx="9144000" cy="5143500" type="screen16x9"/>
  <p:notesSz cx="6858000" cy="9144000"/>
  <p:embeddedFontLst>
    <p:embeddedFont>
      <p:font typeface="Fira Sans Extra Condensed" panose="020F0502020204030204" pitchFamily="34" charset="0"/>
      <p:regular r:id="rId22"/>
      <p:bold r:id="rId23"/>
      <p:italic r:id="rId24"/>
      <p:boldItalic r:id="rId25"/>
    </p:embeddedFont>
    <p:embeddedFont>
      <p:font typeface="Fira Sans Extra Condensed Medium" panose="020F0502020204030204" pitchFamily="34" charset="0"/>
      <p:regular r:id="rId26"/>
      <p:bold r:id="rId27"/>
      <p:italic r:id="rId28"/>
      <p:boldItalic r:id="rId29"/>
    </p:embeddedFont>
    <p:embeddedFont>
      <p:font typeface="Fira Sans Extra Condensed SemiBold" panose="020B0603050000020004" pitchFamily="34" charset="0"/>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C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D77890-36C6-48E3-9DDF-4496E74D4DEB}">
  <a:tblStyle styleId="{67D77890-36C6-48E3-9DDF-4496E74D4D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7534"/>
  </p:normalViewPr>
  <p:slideViewPr>
    <p:cSldViewPr snapToGrid="0" snapToObjects="1">
      <p:cViewPr varScale="1">
        <p:scale>
          <a:sx n="146" d="100"/>
          <a:sy n="146" d="100"/>
        </p:scale>
        <p:origin x="6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e96fd5876e_0_1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e96fd5876e_0_1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SA" dirty="0"/>
              <a:t>Emotions can be recognized through facial expressions, voice tune, and phisiological signals. </a:t>
            </a:r>
          </a:p>
          <a:p>
            <a:endParaRPr lang="en-SA" dirty="0"/>
          </a:p>
        </p:txBody>
      </p:sp>
    </p:spTree>
    <p:extLst>
      <p:ext uri="{BB962C8B-B14F-4D97-AF65-F5344CB8AC3E}">
        <p14:creationId xmlns:p14="http://schemas.microsoft.com/office/powerpoint/2010/main" val="3733032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SA" dirty="0"/>
              <a:t>Emotions can be recognized through facial expressions, voice tune, and phisiological signals. </a:t>
            </a:r>
          </a:p>
          <a:p>
            <a:endParaRPr lang="en-SA" dirty="0"/>
          </a:p>
        </p:txBody>
      </p:sp>
    </p:spTree>
    <p:extLst>
      <p:ext uri="{BB962C8B-B14F-4D97-AF65-F5344CB8AC3E}">
        <p14:creationId xmlns:p14="http://schemas.microsoft.com/office/powerpoint/2010/main" val="4006453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The first one is the categorical emotional model, which includes discrete emotions.</a:t>
            </a:r>
          </a:p>
          <a:p>
            <a:r>
              <a:rPr lang="en-US" dirty="0">
                <a:latin typeface="Times New Roman" panose="02020603050405020304" pitchFamily="18" charset="0"/>
                <a:cs typeface="Times New Roman" panose="02020603050405020304" pitchFamily="18" charset="0"/>
              </a:rPr>
              <a:t>The second one is the multidimensional emotional model. It started with a two-dimensional model of valence and arousal. </a:t>
            </a:r>
            <a:endParaRPr lang="en-SA" dirty="0"/>
          </a:p>
          <a:p>
            <a:r>
              <a:rPr lang="en-SA" dirty="0"/>
              <a:t>Valence dimnesion represents the enjoyment of the emotion and ranges from negative to positive.</a:t>
            </a:r>
          </a:p>
          <a:p>
            <a:r>
              <a:rPr lang="en-SA" dirty="0"/>
              <a:t>Arousal dimension represent the intensity of the emotion and ranges from calm to enthusiasim. </a:t>
            </a:r>
          </a:p>
        </p:txBody>
      </p:sp>
    </p:spTree>
    <p:extLst>
      <p:ext uri="{BB962C8B-B14F-4D97-AF65-F5344CB8AC3E}">
        <p14:creationId xmlns:p14="http://schemas.microsoft.com/office/powerpoint/2010/main" val="2547083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t>
            </a:r>
            <a:r>
              <a:rPr lang="en-US" b="0" i="0" dirty="0">
                <a:solidFill>
                  <a:srgbClr val="000000"/>
                </a:solidFill>
                <a:effectLst/>
                <a:latin typeface="Graphik Web"/>
              </a:rPr>
              <a:t>Software can help doctors with the diagnosis of diseases such as depression and dementia by using voice analysis.)</a:t>
            </a:r>
          </a:p>
          <a:p>
            <a:endParaRPr lang="en-SA" dirty="0"/>
          </a:p>
        </p:txBody>
      </p:sp>
    </p:spTree>
    <p:extLst>
      <p:ext uri="{BB962C8B-B14F-4D97-AF65-F5344CB8AC3E}">
        <p14:creationId xmlns:p14="http://schemas.microsoft.com/office/powerpoint/2010/main" val="3556799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Emotion recognition research has been argumentative and inconclusive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Scholars continue to debate whether each emotion occurs independently or whether there are correlations between distinct emotions. </a:t>
            </a:r>
            <a:endParaRPr lang="en-SA" sz="1800" dirty="0">
              <a:effectLst/>
              <a:latin typeface="Times New Roman" panose="02020603050405020304" pitchFamily="18" charset="0"/>
              <a:ea typeface="Times New Roman" panose="02020603050405020304" pitchFamily="18" charset="0"/>
            </a:endParaRPr>
          </a:p>
          <a:p>
            <a:endParaRPr lang="en-SA" dirty="0"/>
          </a:p>
        </p:txBody>
      </p:sp>
    </p:spTree>
    <p:extLst>
      <p:ext uri="{BB962C8B-B14F-4D97-AF65-F5344CB8AC3E}">
        <p14:creationId xmlns:p14="http://schemas.microsoft.com/office/powerpoint/2010/main" val="1920426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03d9f7a28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03d9f7a28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effectLst/>
                <a:latin typeface="Inter"/>
              </a:rPr>
              <a:t>Subjects rated each computer game based on the scale of arousal and valence by filling a form.</a:t>
            </a:r>
            <a:endParaRPr lang="en-SA" dirty="0"/>
          </a:p>
          <a:p>
            <a:endParaRPr lang="en-SA" dirty="0"/>
          </a:p>
        </p:txBody>
      </p:sp>
    </p:spTree>
    <p:extLst>
      <p:ext uri="{BB962C8B-B14F-4D97-AF65-F5344CB8AC3E}">
        <p14:creationId xmlns:p14="http://schemas.microsoft.com/office/powerpoint/2010/main" val="884490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jpe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jpe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jpeg"/><Relationship Id="rId10" Type="http://schemas.openxmlformats.org/officeDocument/2006/relationships/image" Target="../media/image1.jpeg"/><Relationship Id="rId4" Type="http://schemas.openxmlformats.org/officeDocument/2006/relationships/image" Target="../media/image4.jpeg"/><Relationship Id="rId9"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 Id="rId5" Type="http://schemas.openxmlformats.org/officeDocument/2006/relationships/image" Target="../media/image1.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jpe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4" name="Picture 2" descr="Home - Misk Foundation">
            <a:extLst>
              <a:ext uri="{FF2B5EF4-FFF2-40B4-BE49-F238E27FC236}">
                <a16:creationId xmlns:a16="http://schemas.microsoft.com/office/drawing/2014/main" id="{613EDCE1-F448-BC9F-A743-4983BDCA11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08" t="9317" b="8939"/>
          <a:stretch/>
        </p:blipFill>
        <p:spPr bwMode="auto">
          <a:xfrm>
            <a:off x="2004" y="96781"/>
            <a:ext cx="1768297" cy="825462"/>
          </a:xfrm>
          <a:prstGeom prst="rect">
            <a:avLst/>
          </a:prstGeom>
          <a:noFill/>
          <a:extLst>
            <a:ext uri="{909E8E84-426E-40DD-AFC4-6F175D3DCCD1}">
              <a14:hiddenFill xmlns:a14="http://schemas.microsoft.com/office/drawing/2010/main">
                <a:solidFill>
                  <a:srgbClr val="FFFFFF"/>
                </a:solidFill>
              </a14:hiddenFill>
            </a:ext>
          </a:extLst>
        </p:spPr>
      </p:pic>
      <p:sp>
        <p:nvSpPr>
          <p:cNvPr id="46" name="Google Shape;46;p15"/>
          <p:cNvSpPr txBox="1">
            <a:spLocks noGrp="1"/>
          </p:cNvSpPr>
          <p:nvPr>
            <p:ph type="ctrTitle"/>
          </p:nvPr>
        </p:nvSpPr>
        <p:spPr>
          <a:xfrm>
            <a:off x="5065121" y="964346"/>
            <a:ext cx="3907721" cy="26060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Emotion Recognition Using EEG signals</a:t>
            </a:r>
            <a:endParaRPr sz="3600" dirty="0"/>
          </a:p>
        </p:txBody>
      </p:sp>
      <p:sp>
        <p:nvSpPr>
          <p:cNvPr id="47" name="Google Shape;47;p15"/>
          <p:cNvSpPr txBox="1">
            <a:spLocks noGrp="1"/>
          </p:cNvSpPr>
          <p:nvPr>
            <p:ph type="subTitle" idx="1"/>
          </p:nvPr>
        </p:nvSpPr>
        <p:spPr>
          <a:xfrm>
            <a:off x="5405861" y="3141755"/>
            <a:ext cx="3591869" cy="14779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Presented by: </a:t>
            </a:r>
          </a:p>
          <a:p>
            <a:pPr marL="0" lvl="0" indent="0" algn="ctr" rtl="0">
              <a:spcBef>
                <a:spcPts val="0"/>
              </a:spcBef>
              <a:spcAft>
                <a:spcPts val="0"/>
              </a:spcAft>
              <a:buNone/>
            </a:pPr>
            <a:r>
              <a:rPr lang="en" sz="2400" dirty="0"/>
              <a:t>Haya Aldawsari</a:t>
            </a:r>
          </a:p>
          <a:p>
            <a:pPr marL="0" lvl="0" indent="0" algn="ctr" rtl="0">
              <a:spcBef>
                <a:spcPts val="0"/>
              </a:spcBef>
              <a:spcAft>
                <a:spcPts val="0"/>
              </a:spcAft>
              <a:buNone/>
            </a:pPr>
            <a:endParaRPr lang="en" sz="2400" dirty="0"/>
          </a:p>
        </p:txBody>
      </p:sp>
      <p:grpSp>
        <p:nvGrpSpPr>
          <p:cNvPr id="48" name="Google Shape;48;p15"/>
          <p:cNvGrpSpPr/>
          <p:nvPr/>
        </p:nvGrpSpPr>
        <p:grpSpPr>
          <a:xfrm>
            <a:off x="757881" y="533517"/>
            <a:ext cx="4385617" cy="4656004"/>
            <a:chOff x="457194" y="411475"/>
            <a:chExt cx="4385617" cy="4733627"/>
          </a:xfrm>
        </p:grpSpPr>
        <p:sp>
          <p:nvSpPr>
            <p:cNvPr id="49" name="Google Shape;49;p15"/>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5"/>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5539BDDD-71E9-A886-B850-C4DABBC08AAA}"/>
              </a:ext>
            </a:extLst>
          </p:cNvPr>
          <p:cNvSpPr/>
          <p:nvPr/>
        </p:nvSpPr>
        <p:spPr>
          <a:xfrm>
            <a:off x="0" y="5111130"/>
            <a:ext cx="9144000" cy="7561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3" name="Rectangle 2">
            <a:extLst>
              <a:ext uri="{FF2B5EF4-FFF2-40B4-BE49-F238E27FC236}">
                <a16:creationId xmlns:a16="http://schemas.microsoft.com/office/drawing/2014/main" id="{C4E60048-2C6D-03CC-1BA7-AD6DA53280C1}"/>
              </a:ext>
            </a:extLst>
          </p:cNvPr>
          <p:cNvSpPr/>
          <p:nvPr/>
        </p:nvSpPr>
        <p:spPr>
          <a:xfrm>
            <a:off x="0" y="11995"/>
            <a:ext cx="9144000" cy="75619"/>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31F38-70A8-5951-C839-CD5F7DECAA47}"/>
              </a:ext>
            </a:extLst>
          </p:cNvPr>
          <p:cNvSpPr>
            <a:spLocks noGrp="1"/>
          </p:cNvSpPr>
          <p:nvPr>
            <p:ph type="title"/>
          </p:nvPr>
        </p:nvSpPr>
        <p:spPr>
          <a:xfrm>
            <a:off x="2612574" y="303835"/>
            <a:ext cx="3252651" cy="371400"/>
          </a:xfrm>
        </p:spPr>
        <p:txBody>
          <a:bodyPr>
            <a:normAutofit fontScale="90000"/>
          </a:bodyPr>
          <a:lstStyle/>
          <a:p>
            <a:r>
              <a:rPr lang="en-SA" dirty="0"/>
              <a:t>Dataset Description</a:t>
            </a:r>
          </a:p>
        </p:txBody>
      </p:sp>
      <p:sp>
        <p:nvSpPr>
          <p:cNvPr id="3" name="Text Placeholder 2">
            <a:extLst>
              <a:ext uri="{FF2B5EF4-FFF2-40B4-BE49-F238E27FC236}">
                <a16:creationId xmlns:a16="http://schemas.microsoft.com/office/drawing/2014/main" id="{896AEADE-794B-FF1A-68F4-D0F2929DD63E}"/>
              </a:ext>
            </a:extLst>
          </p:cNvPr>
          <p:cNvSpPr>
            <a:spLocks noGrp="1"/>
          </p:cNvSpPr>
          <p:nvPr>
            <p:ph type="body" idx="1"/>
          </p:nvPr>
        </p:nvSpPr>
        <p:spPr>
          <a:xfrm>
            <a:off x="372293" y="1010053"/>
            <a:ext cx="5229497" cy="2130137"/>
          </a:xfrm>
        </p:spPr>
        <p:txBody>
          <a:bodyPr>
            <a:normAutofit/>
          </a:bodyPr>
          <a:lstStyle/>
          <a:p>
            <a:r>
              <a:rPr lang="en-US" dirty="0">
                <a:latin typeface="Times New Roman" panose="02020603050405020304" pitchFamily="18" charset="0"/>
                <a:cs typeface="Times New Roman" panose="02020603050405020304" pitchFamily="18" charset="0"/>
              </a:rPr>
              <a:t>This dataset includes computer games-based EEG signals.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They are collected from 28 different subjects with wearable and portable EEG device called 14 channel </a:t>
            </a:r>
            <a:r>
              <a:rPr lang="en-US" dirty="0" err="1">
                <a:latin typeface="Times New Roman" panose="02020603050405020304" pitchFamily="18" charset="0"/>
                <a:cs typeface="Times New Roman" panose="02020603050405020304" pitchFamily="18" charset="0"/>
              </a:rPr>
              <a:t>Emotiv</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Epoc</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Subjects played emotionally 4 different computer games (boring, calm, horror and funny) for 5 minutes and totally 20 minutes long EEG data available for each subject.</a:t>
            </a:r>
            <a:endParaRPr lang="en-SA" dirty="0">
              <a:latin typeface="Times New Roman" panose="02020603050405020304" pitchFamily="18" charset="0"/>
              <a:cs typeface="Times New Roman" panose="02020603050405020304" pitchFamily="18" charset="0"/>
            </a:endParaRPr>
          </a:p>
        </p:txBody>
      </p:sp>
      <p:pic>
        <p:nvPicPr>
          <p:cNvPr id="6146" name="Picture 2" descr="Experiment setup showing the game interaction environment. This figure... |  Download Scientific Diagram">
            <a:extLst>
              <a:ext uri="{FF2B5EF4-FFF2-40B4-BE49-F238E27FC236}">
                <a16:creationId xmlns:a16="http://schemas.microsoft.com/office/drawing/2014/main" id="{1FDCE56D-7754-C8E4-F54D-6308D3DF2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038" y="1088571"/>
            <a:ext cx="2529839" cy="148317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990AC7F-4C96-E337-24DA-9D37E0151B13}"/>
              </a:ext>
            </a:extLst>
          </p:cNvPr>
          <p:cNvPicPr>
            <a:picLocks noChangeAspect="1"/>
          </p:cNvPicPr>
          <p:nvPr/>
        </p:nvPicPr>
        <p:blipFill>
          <a:blip r:embed="rId3"/>
          <a:stretch>
            <a:fillRect/>
          </a:stretch>
        </p:blipFill>
        <p:spPr>
          <a:xfrm>
            <a:off x="5024846" y="3001293"/>
            <a:ext cx="3143794" cy="1980009"/>
          </a:xfrm>
          <a:prstGeom prst="rect">
            <a:avLst/>
          </a:prstGeom>
          <a:ln>
            <a:solidFill>
              <a:schemeClr val="tx1"/>
            </a:solidFill>
          </a:ln>
        </p:spPr>
      </p:pic>
      <p:pic>
        <p:nvPicPr>
          <p:cNvPr id="9" name="Picture 8">
            <a:extLst>
              <a:ext uri="{FF2B5EF4-FFF2-40B4-BE49-F238E27FC236}">
                <a16:creationId xmlns:a16="http://schemas.microsoft.com/office/drawing/2014/main" id="{72C51741-20C8-5768-3AFC-3B7735CBC746}"/>
              </a:ext>
            </a:extLst>
          </p:cNvPr>
          <p:cNvPicPr>
            <a:picLocks noChangeAspect="1"/>
          </p:cNvPicPr>
          <p:nvPr/>
        </p:nvPicPr>
        <p:blipFill rotWithShape="1">
          <a:blip r:embed="rId4"/>
          <a:srcRect l="1" r="640" b="15204"/>
          <a:stretch/>
        </p:blipFill>
        <p:spPr>
          <a:xfrm>
            <a:off x="587832" y="3001294"/>
            <a:ext cx="4049484" cy="1980009"/>
          </a:xfrm>
          <a:prstGeom prst="rect">
            <a:avLst/>
          </a:prstGeom>
          <a:ln>
            <a:solidFill>
              <a:schemeClr val="tx1"/>
            </a:solidFill>
          </a:ln>
        </p:spPr>
      </p:pic>
      <p:sp>
        <p:nvSpPr>
          <p:cNvPr id="10" name="Rectangle 9">
            <a:extLst>
              <a:ext uri="{FF2B5EF4-FFF2-40B4-BE49-F238E27FC236}">
                <a16:creationId xmlns:a16="http://schemas.microsoft.com/office/drawing/2014/main" id="{8610BDDB-2037-FBAC-216F-0D3E67CEFDCF}"/>
              </a:ext>
            </a:extLst>
          </p:cNvPr>
          <p:cNvSpPr/>
          <p:nvPr/>
        </p:nvSpPr>
        <p:spPr>
          <a:xfrm>
            <a:off x="0" y="5111130"/>
            <a:ext cx="9144000" cy="7561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11" name="Rectangle 10">
            <a:extLst>
              <a:ext uri="{FF2B5EF4-FFF2-40B4-BE49-F238E27FC236}">
                <a16:creationId xmlns:a16="http://schemas.microsoft.com/office/drawing/2014/main" id="{12E7AF53-0F07-D7B4-16C1-3D354B15965D}"/>
              </a:ext>
            </a:extLst>
          </p:cNvPr>
          <p:cNvSpPr/>
          <p:nvPr/>
        </p:nvSpPr>
        <p:spPr>
          <a:xfrm>
            <a:off x="0" y="11995"/>
            <a:ext cx="9144000" cy="75619"/>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4" name="Picture 2" descr="Home - Misk Foundation">
            <a:extLst>
              <a:ext uri="{FF2B5EF4-FFF2-40B4-BE49-F238E27FC236}">
                <a16:creationId xmlns:a16="http://schemas.microsoft.com/office/drawing/2014/main" id="{32B2DE8C-1A33-3056-EFE2-F2EAB39E5D7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08" t="9317" b="8939"/>
          <a:stretch/>
        </p:blipFill>
        <p:spPr bwMode="auto">
          <a:xfrm>
            <a:off x="2004" y="96781"/>
            <a:ext cx="1768297" cy="825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254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03DE9F6-6A1C-0817-8B26-64275097FB83}"/>
              </a:ext>
            </a:extLst>
          </p:cNvPr>
          <p:cNvSpPr/>
          <p:nvPr/>
        </p:nvSpPr>
        <p:spPr>
          <a:xfrm>
            <a:off x="0" y="5111130"/>
            <a:ext cx="9144000" cy="7561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14" name="Rectangle 13">
            <a:extLst>
              <a:ext uri="{FF2B5EF4-FFF2-40B4-BE49-F238E27FC236}">
                <a16:creationId xmlns:a16="http://schemas.microsoft.com/office/drawing/2014/main" id="{6C491FD5-AE37-C452-5873-CC29B61B50CA}"/>
              </a:ext>
            </a:extLst>
          </p:cNvPr>
          <p:cNvSpPr/>
          <p:nvPr/>
        </p:nvSpPr>
        <p:spPr>
          <a:xfrm>
            <a:off x="0" y="11995"/>
            <a:ext cx="9144000" cy="75619"/>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2" name="Picture 2" descr="Home - Misk Foundation">
            <a:extLst>
              <a:ext uri="{FF2B5EF4-FFF2-40B4-BE49-F238E27FC236}">
                <a16:creationId xmlns:a16="http://schemas.microsoft.com/office/drawing/2014/main" id="{85AB59C9-0D13-B1FC-5219-9A1C389247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08" t="9317" b="8939"/>
          <a:stretch/>
        </p:blipFill>
        <p:spPr bwMode="auto">
          <a:xfrm>
            <a:off x="2004" y="96781"/>
            <a:ext cx="1768297" cy="82546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B4857EF-B7F6-CF93-94DD-893705577211}"/>
              </a:ext>
            </a:extLst>
          </p:cNvPr>
          <p:cNvSpPr>
            <a:spLocks noGrp="1"/>
          </p:cNvSpPr>
          <p:nvPr>
            <p:ph type="title"/>
          </p:nvPr>
        </p:nvSpPr>
        <p:spPr/>
        <p:txBody>
          <a:bodyPr>
            <a:normAutofit fontScale="90000"/>
          </a:bodyPr>
          <a:lstStyle/>
          <a:p>
            <a:r>
              <a:rPr lang="en-SA" dirty="0"/>
              <a:t>Preprocessing</a:t>
            </a:r>
          </a:p>
        </p:txBody>
      </p:sp>
      <p:sp>
        <p:nvSpPr>
          <p:cNvPr id="3" name="Text Placeholder 2">
            <a:extLst>
              <a:ext uri="{FF2B5EF4-FFF2-40B4-BE49-F238E27FC236}">
                <a16:creationId xmlns:a16="http://schemas.microsoft.com/office/drawing/2014/main" id="{29C5E841-AD9D-F33D-2AC8-B22198A0A1E1}"/>
              </a:ext>
            </a:extLst>
          </p:cNvPr>
          <p:cNvSpPr>
            <a:spLocks noGrp="1"/>
          </p:cNvSpPr>
          <p:nvPr>
            <p:ph type="body" idx="1"/>
          </p:nvPr>
        </p:nvSpPr>
        <p:spPr>
          <a:xfrm>
            <a:off x="457200" y="1502136"/>
            <a:ext cx="8229600" cy="553087"/>
          </a:xfrm>
        </p:spPr>
        <p:txBody>
          <a:bodyPr/>
          <a:lstStyle/>
          <a:p>
            <a:r>
              <a:rPr lang="en-US" dirty="0">
                <a:latin typeface="Times New Roman" panose="02020603050405020304" pitchFamily="18" charset="0"/>
                <a:cs typeface="Times New Roman" panose="02020603050405020304" pitchFamily="18" charset="0"/>
              </a:rPr>
              <a:t>The 5th order </a:t>
            </a:r>
            <a:r>
              <a:rPr lang="en-US" dirty="0" err="1">
                <a:latin typeface="Times New Roman" panose="02020603050405020304" pitchFamily="18" charset="0"/>
                <a:cs typeface="Times New Roman" panose="02020603050405020304" pitchFamily="18" charset="0"/>
              </a:rPr>
              <a:t>sinc</a:t>
            </a:r>
            <a:r>
              <a:rPr lang="en-US" dirty="0">
                <a:latin typeface="Times New Roman" panose="02020603050405020304" pitchFamily="18" charset="0"/>
                <a:cs typeface="Times New Roman" panose="02020603050405020304" pitchFamily="18" charset="0"/>
              </a:rPr>
              <a:t> filter is applied to remove artifacts resulting from movement of hands, head, and arms.</a:t>
            </a:r>
            <a:endParaRPr lang="en-SA"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C8A8B28-2633-71CE-6A6B-C59C2B00F590}"/>
              </a:ext>
            </a:extLst>
          </p:cNvPr>
          <p:cNvPicPr>
            <a:picLocks noChangeAspect="1"/>
          </p:cNvPicPr>
          <p:nvPr/>
        </p:nvPicPr>
        <p:blipFill>
          <a:blip r:embed="rId4"/>
          <a:stretch>
            <a:fillRect/>
          </a:stretch>
        </p:blipFill>
        <p:spPr>
          <a:xfrm>
            <a:off x="195943" y="2055223"/>
            <a:ext cx="4099561" cy="2803566"/>
          </a:xfrm>
          <a:prstGeom prst="rect">
            <a:avLst/>
          </a:prstGeom>
          <a:ln>
            <a:solidFill>
              <a:schemeClr val="tx1"/>
            </a:solidFill>
          </a:ln>
        </p:spPr>
      </p:pic>
      <p:pic>
        <p:nvPicPr>
          <p:cNvPr id="6" name="Picture 5">
            <a:extLst>
              <a:ext uri="{FF2B5EF4-FFF2-40B4-BE49-F238E27FC236}">
                <a16:creationId xmlns:a16="http://schemas.microsoft.com/office/drawing/2014/main" id="{FF5D3FC0-2C10-7DC9-1783-396E1C1BE5C0}"/>
              </a:ext>
            </a:extLst>
          </p:cNvPr>
          <p:cNvPicPr>
            <a:picLocks noChangeAspect="1"/>
          </p:cNvPicPr>
          <p:nvPr/>
        </p:nvPicPr>
        <p:blipFill rotWithShape="1">
          <a:blip r:embed="rId5"/>
          <a:srcRect l="684" t="6399" r="3024"/>
          <a:stretch/>
        </p:blipFill>
        <p:spPr>
          <a:xfrm>
            <a:off x="4397829" y="2391732"/>
            <a:ext cx="4667793" cy="1447050"/>
          </a:xfrm>
          <a:prstGeom prst="rect">
            <a:avLst/>
          </a:prstGeom>
        </p:spPr>
      </p:pic>
    </p:spTree>
    <p:extLst>
      <p:ext uri="{BB962C8B-B14F-4D97-AF65-F5344CB8AC3E}">
        <p14:creationId xmlns:p14="http://schemas.microsoft.com/office/powerpoint/2010/main" val="754930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8073-8B14-8B26-9153-49551D3F27E1}"/>
              </a:ext>
            </a:extLst>
          </p:cNvPr>
          <p:cNvSpPr>
            <a:spLocks noGrp="1"/>
          </p:cNvSpPr>
          <p:nvPr>
            <p:ph type="title"/>
          </p:nvPr>
        </p:nvSpPr>
        <p:spPr/>
        <p:txBody>
          <a:bodyPr>
            <a:normAutofit fontScale="90000"/>
          </a:bodyPr>
          <a:lstStyle/>
          <a:p>
            <a:r>
              <a:rPr lang="en-SA" dirty="0"/>
              <a:t>Hyper-parameter tuning </a:t>
            </a:r>
          </a:p>
        </p:txBody>
      </p:sp>
      <p:sp>
        <p:nvSpPr>
          <p:cNvPr id="4" name="Rectangle 3">
            <a:extLst>
              <a:ext uri="{FF2B5EF4-FFF2-40B4-BE49-F238E27FC236}">
                <a16:creationId xmlns:a16="http://schemas.microsoft.com/office/drawing/2014/main" id="{C0EAB04F-3044-BE92-99EC-255C410F15A3}"/>
              </a:ext>
            </a:extLst>
          </p:cNvPr>
          <p:cNvSpPr/>
          <p:nvPr/>
        </p:nvSpPr>
        <p:spPr>
          <a:xfrm>
            <a:off x="0" y="5111130"/>
            <a:ext cx="9144000" cy="7561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5" name="Rectangle 4">
            <a:extLst>
              <a:ext uri="{FF2B5EF4-FFF2-40B4-BE49-F238E27FC236}">
                <a16:creationId xmlns:a16="http://schemas.microsoft.com/office/drawing/2014/main" id="{CB1499CE-085C-9A0F-1B89-53A42AAFF02E}"/>
              </a:ext>
            </a:extLst>
          </p:cNvPr>
          <p:cNvSpPr/>
          <p:nvPr/>
        </p:nvSpPr>
        <p:spPr>
          <a:xfrm>
            <a:off x="0" y="11995"/>
            <a:ext cx="9144000" cy="75619"/>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6" name="Picture 2" descr="Home - Misk Foundation">
            <a:extLst>
              <a:ext uri="{FF2B5EF4-FFF2-40B4-BE49-F238E27FC236}">
                <a16:creationId xmlns:a16="http://schemas.microsoft.com/office/drawing/2014/main" id="{66FCCADA-9272-BCFA-810F-A6B9DA2933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08" t="9317" b="8939"/>
          <a:stretch/>
        </p:blipFill>
        <p:spPr bwMode="auto">
          <a:xfrm>
            <a:off x="2004" y="96781"/>
            <a:ext cx="1768297" cy="8254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301FC60-EDB7-74F7-E9D2-937F1B1AB8DA}"/>
              </a:ext>
            </a:extLst>
          </p:cNvPr>
          <p:cNvPicPr>
            <a:picLocks noChangeAspect="1"/>
          </p:cNvPicPr>
          <p:nvPr/>
        </p:nvPicPr>
        <p:blipFill>
          <a:blip r:embed="rId3"/>
          <a:stretch>
            <a:fillRect/>
          </a:stretch>
        </p:blipFill>
        <p:spPr>
          <a:xfrm>
            <a:off x="1532708" y="1057206"/>
            <a:ext cx="6670766" cy="1825331"/>
          </a:xfrm>
          <a:prstGeom prst="rect">
            <a:avLst/>
          </a:prstGeom>
        </p:spPr>
      </p:pic>
      <p:pic>
        <p:nvPicPr>
          <p:cNvPr id="10" name="Picture 9">
            <a:extLst>
              <a:ext uri="{FF2B5EF4-FFF2-40B4-BE49-F238E27FC236}">
                <a16:creationId xmlns:a16="http://schemas.microsoft.com/office/drawing/2014/main" id="{EA74C564-723C-D359-4769-85A571765852}"/>
              </a:ext>
            </a:extLst>
          </p:cNvPr>
          <p:cNvPicPr>
            <a:picLocks noChangeAspect="1"/>
          </p:cNvPicPr>
          <p:nvPr/>
        </p:nvPicPr>
        <p:blipFill>
          <a:blip r:embed="rId4"/>
          <a:stretch>
            <a:fillRect/>
          </a:stretch>
        </p:blipFill>
        <p:spPr>
          <a:xfrm>
            <a:off x="1602377" y="3097407"/>
            <a:ext cx="6670766" cy="1949312"/>
          </a:xfrm>
          <a:prstGeom prst="rect">
            <a:avLst/>
          </a:prstGeom>
        </p:spPr>
      </p:pic>
    </p:spTree>
    <p:extLst>
      <p:ext uri="{BB962C8B-B14F-4D97-AF65-F5344CB8AC3E}">
        <p14:creationId xmlns:p14="http://schemas.microsoft.com/office/powerpoint/2010/main" val="4240921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8073-8B14-8B26-9153-49551D3F27E1}"/>
              </a:ext>
            </a:extLst>
          </p:cNvPr>
          <p:cNvSpPr>
            <a:spLocks noGrp="1"/>
          </p:cNvSpPr>
          <p:nvPr>
            <p:ph type="title"/>
          </p:nvPr>
        </p:nvSpPr>
        <p:spPr/>
        <p:txBody>
          <a:bodyPr>
            <a:normAutofit fontScale="90000"/>
          </a:bodyPr>
          <a:lstStyle/>
          <a:p>
            <a:r>
              <a:rPr lang="en-SA" dirty="0"/>
              <a:t>Hyper-parameter tuning</a:t>
            </a:r>
          </a:p>
        </p:txBody>
      </p:sp>
      <p:sp>
        <p:nvSpPr>
          <p:cNvPr id="4" name="Rectangle 3">
            <a:extLst>
              <a:ext uri="{FF2B5EF4-FFF2-40B4-BE49-F238E27FC236}">
                <a16:creationId xmlns:a16="http://schemas.microsoft.com/office/drawing/2014/main" id="{C0EAB04F-3044-BE92-99EC-255C410F15A3}"/>
              </a:ext>
            </a:extLst>
          </p:cNvPr>
          <p:cNvSpPr/>
          <p:nvPr/>
        </p:nvSpPr>
        <p:spPr>
          <a:xfrm>
            <a:off x="0" y="5111130"/>
            <a:ext cx="9144000" cy="7561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5" name="Rectangle 4">
            <a:extLst>
              <a:ext uri="{FF2B5EF4-FFF2-40B4-BE49-F238E27FC236}">
                <a16:creationId xmlns:a16="http://schemas.microsoft.com/office/drawing/2014/main" id="{CB1499CE-085C-9A0F-1B89-53A42AAFF02E}"/>
              </a:ext>
            </a:extLst>
          </p:cNvPr>
          <p:cNvSpPr/>
          <p:nvPr/>
        </p:nvSpPr>
        <p:spPr>
          <a:xfrm>
            <a:off x="0" y="11995"/>
            <a:ext cx="9144000" cy="75619"/>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6" name="Picture 2" descr="Home - Misk Foundation">
            <a:extLst>
              <a:ext uri="{FF2B5EF4-FFF2-40B4-BE49-F238E27FC236}">
                <a16:creationId xmlns:a16="http://schemas.microsoft.com/office/drawing/2014/main" id="{66FCCADA-9272-BCFA-810F-A6B9DA2933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08" t="9317" b="8939"/>
          <a:stretch/>
        </p:blipFill>
        <p:spPr bwMode="auto">
          <a:xfrm>
            <a:off x="2004" y="96781"/>
            <a:ext cx="1768297" cy="8254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301FC60-EDB7-74F7-E9D2-937F1B1AB8DA}"/>
              </a:ext>
            </a:extLst>
          </p:cNvPr>
          <p:cNvPicPr>
            <a:picLocks noChangeAspect="1"/>
          </p:cNvPicPr>
          <p:nvPr/>
        </p:nvPicPr>
        <p:blipFill>
          <a:blip r:embed="rId3"/>
          <a:stretch>
            <a:fillRect/>
          </a:stretch>
        </p:blipFill>
        <p:spPr>
          <a:xfrm>
            <a:off x="1532708" y="1057206"/>
            <a:ext cx="6670766" cy="1825331"/>
          </a:xfrm>
          <a:prstGeom prst="rect">
            <a:avLst/>
          </a:prstGeom>
        </p:spPr>
      </p:pic>
      <p:pic>
        <p:nvPicPr>
          <p:cNvPr id="10" name="Picture 9">
            <a:extLst>
              <a:ext uri="{FF2B5EF4-FFF2-40B4-BE49-F238E27FC236}">
                <a16:creationId xmlns:a16="http://schemas.microsoft.com/office/drawing/2014/main" id="{EA74C564-723C-D359-4769-85A571765852}"/>
              </a:ext>
            </a:extLst>
          </p:cNvPr>
          <p:cNvPicPr>
            <a:picLocks noChangeAspect="1"/>
          </p:cNvPicPr>
          <p:nvPr/>
        </p:nvPicPr>
        <p:blipFill>
          <a:blip r:embed="rId4"/>
          <a:stretch>
            <a:fillRect/>
          </a:stretch>
        </p:blipFill>
        <p:spPr>
          <a:xfrm>
            <a:off x="1602377" y="3097407"/>
            <a:ext cx="6670766" cy="1949312"/>
          </a:xfrm>
          <a:prstGeom prst="rect">
            <a:avLst/>
          </a:prstGeom>
        </p:spPr>
      </p:pic>
    </p:spTree>
    <p:extLst>
      <p:ext uri="{BB962C8B-B14F-4D97-AF65-F5344CB8AC3E}">
        <p14:creationId xmlns:p14="http://schemas.microsoft.com/office/powerpoint/2010/main" val="2971509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8073-8B14-8B26-9153-49551D3F27E1}"/>
              </a:ext>
            </a:extLst>
          </p:cNvPr>
          <p:cNvSpPr>
            <a:spLocks noGrp="1"/>
          </p:cNvSpPr>
          <p:nvPr>
            <p:ph type="title"/>
          </p:nvPr>
        </p:nvSpPr>
        <p:spPr/>
        <p:txBody>
          <a:bodyPr>
            <a:normAutofit fontScale="90000"/>
          </a:bodyPr>
          <a:lstStyle/>
          <a:p>
            <a:r>
              <a:rPr lang="en-SA" dirty="0"/>
              <a:t>Classification</a:t>
            </a:r>
          </a:p>
        </p:txBody>
      </p:sp>
      <p:sp>
        <p:nvSpPr>
          <p:cNvPr id="4" name="Rectangle 3">
            <a:extLst>
              <a:ext uri="{FF2B5EF4-FFF2-40B4-BE49-F238E27FC236}">
                <a16:creationId xmlns:a16="http://schemas.microsoft.com/office/drawing/2014/main" id="{C0EAB04F-3044-BE92-99EC-255C410F15A3}"/>
              </a:ext>
            </a:extLst>
          </p:cNvPr>
          <p:cNvSpPr/>
          <p:nvPr/>
        </p:nvSpPr>
        <p:spPr>
          <a:xfrm>
            <a:off x="0" y="5111130"/>
            <a:ext cx="9144000" cy="7561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5" name="Rectangle 4">
            <a:extLst>
              <a:ext uri="{FF2B5EF4-FFF2-40B4-BE49-F238E27FC236}">
                <a16:creationId xmlns:a16="http://schemas.microsoft.com/office/drawing/2014/main" id="{CB1499CE-085C-9A0F-1B89-53A42AAFF02E}"/>
              </a:ext>
            </a:extLst>
          </p:cNvPr>
          <p:cNvSpPr/>
          <p:nvPr/>
        </p:nvSpPr>
        <p:spPr>
          <a:xfrm>
            <a:off x="0" y="11995"/>
            <a:ext cx="9144000" cy="75619"/>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6" name="Picture 2" descr="Home - Misk Foundation">
            <a:extLst>
              <a:ext uri="{FF2B5EF4-FFF2-40B4-BE49-F238E27FC236}">
                <a16:creationId xmlns:a16="http://schemas.microsoft.com/office/drawing/2014/main" id="{66FCCADA-9272-BCFA-810F-A6B9DA2933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08" t="9317" b="8939"/>
          <a:stretch/>
        </p:blipFill>
        <p:spPr bwMode="auto">
          <a:xfrm>
            <a:off x="2004" y="96781"/>
            <a:ext cx="1768297" cy="8254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F773AB1-A5C5-B718-2747-FCC727E9BC3A}"/>
              </a:ext>
            </a:extLst>
          </p:cNvPr>
          <p:cNvPicPr>
            <a:picLocks noChangeAspect="1"/>
          </p:cNvPicPr>
          <p:nvPr/>
        </p:nvPicPr>
        <p:blipFill>
          <a:blip r:embed="rId3"/>
          <a:stretch>
            <a:fillRect/>
          </a:stretch>
        </p:blipFill>
        <p:spPr>
          <a:xfrm>
            <a:off x="2269844" y="1558834"/>
            <a:ext cx="5696669" cy="3412928"/>
          </a:xfrm>
          <a:prstGeom prst="rect">
            <a:avLst/>
          </a:prstGeom>
        </p:spPr>
      </p:pic>
      <p:sp>
        <p:nvSpPr>
          <p:cNvPr id="11" name="TextBox 10">
            <a:extLst>
              <a:ext uri="{FF2B5EF4-FFF2-40B4-BE49-F238E27FC236}">
                <a16:creationId xmlns:a16="http://schemas.microsoft.com/office/drawing/2014/main" id="{D4D6D897-CCC8-33FA-E98B-B1404B30DF8A}"/>
              </a:ext>
            </a:extLst>
          </p:cNvPr>
          <p:cNvSpPr txBox="1"/>
          <p:nvPr/>
        </p:nvSpPr>
        <p:spPr>
          <a:xfrm>
            <a:off x="321585" y="1134453"/>
            <a:ext cx="1948259" cy="307777"/>
          </a:xfrm>
          <a:prstGeom prst="rect">
            <a:avLst/>
          </a:prstGeom>
          <a:noFill/>
        </p:spPr>
        <p:txBody>
          <a:bodyPr wrap="square" rtlCol="0">
            <a:spAutoFit/>
          </a:bodyPr>
          <a:lstStyle/>
          <a:p>
            <a:r>
              <a:rPr lang="en-SA" b="1" dirty="0">
                <a:latin typeface="Times New Roman" panose="02020603050405020304" pitchFamily="18" charset="0"/>
                <a:cs typeface="Times New Roman" panose="02020603050405020304" pitchFamily="18" charset="0"/>
              </a:rPr>
              <a:t>First Experiment</a:t>
            </a:r>
          </a:p>
        </p:txBody>
      </p:sp>
    </p:spTree>
    <p:extLst>
      <p:ext uri="{BB962C8B-B14F-4D97-AF65-F5344CB8AC3E}">
        <p14:creationId xmlns:p14="http://schemas.microsoft.com/office/powerpoint/2010/main" val="68657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CF659-738C-269E-28B4-3EC59EB00396}"/>
              </a:ext>
            </a:extLst>
          </p:cNvPr>
          <p:cNvSpPr>
            <a:spLocks noGrp="1"/>
          </p:cNvSpPr>
          <p:nvPr>
            <p:ph type="title"/>
          </p:nvPr>
        </p:nvSpPr>
        <p:spPr/>
        <p:txBody>
          <a:bodyPr>
            <a:normAutofit fontScale="90000"/>
          </a:bodyPr>
          <a:lstStyle/>
          <a:p>
            <a:r>
              <a:rPr lang="en-SA" dirty="0"/>
              <a:t>Performance Evaluation</a:t>
            </a:r>
          </a:p>
        </p:txBody>
      </p:sp>
      <p:sp>
        <p:nvSpPr>
          <p:cNvPr id="4" name="Rectangle 3">
            <a:extLst>
              <a:ext uri="{FF2B5EF4-FFF2-40B4-BE49-F238E27FC236}">
                <a16:creationId xmlns:a16="http://schemas.microsoft.com/office/drawing/2014/main" id="{02218CAE-89A5-DA31-1D81-E9E70175B892}"/>
              </a:ext>
            </a:extLst>
          </p:cNvPr>
          <p:cNvSpPr/>
          <p:nvPr/>
        </p:nvSpPr>
        <p:spPr>
          <a:xfrm>
            <a:off x="0" y="5111130"/>
            <a:ext cx="9144000" cy="7561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5" name="Rectangle 4">
            <a:extLst>
              <a:ext uri="{FF2B5EF4-FFF2-40B4-BE49-F238E27FC236}">
                <a16:creationId xmlns:a16="http://schemas.microsoft.com/office/drawing/2014/main" id="{B3B58C4C-3270-79BC-89A1-DBB8B2684824}"/>
              </a:ext>
            </a:extLst>
          </p:cNvPr>
          <p:cNvSpPr/>
          <p:nvPr/>
        </p:nvSpPr>
        <p:spPr>
          <a:xfrm>
            <a:off x="0" y="11995"/>
            <a:ext cx="9144000" cy="75619"/>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6" name="Picture 2" descr="Home - Misk Foundation">
            <a:extLst>
              <a:ext uri="{FF2B5EF4-FFF2-40B4-BE49-F238E27FC236}">
                <a16:creationId xmlns:a16="http://schemas.microsoft.com/office/drawing/2014/main" id="{4A9A325E-8E22-7169-DB6F-AAEF8CDCC1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08" t="9317" b="8939"/>
          <a:stretch/>
        </p:blipFill>
        <p:spPr bwMode="auto">
          <a:xfrm>
            <a:off x="2004" y="96781"/>
            <a:ext cx="1768297" cy="8254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1F81B26-1006-6341-C3CB-CE6F69EDAD92}"/>
              </a:ext>
            </a:extLst>
          </p:cNvPr>
          <p:cNvPicPr>
            <a:picLocks noChangeAspect="1"/>
          </p:cNvPicPr>
          <p:nvPr/>
        </p:nvPicPr>
        <p:blipFill>
          <a:blip r:embed="rId3"/>
          <a:stretch>
            <a:fillRect/>
          </a:stretch>
        </p:blipFill>
        <p:spPr>
          <a:xfrm>
            <a:off x="886152" y="1759459"/>
            <a:ext cx="7772400" cy="3054417"/>
          </a:xfrm>
          <a:prstGeom prst="rect">
            <a:avLst/>
          </a:prstGeom>
        </p:spPr>
      </p:pic>
      <p:sp>
        <p:nvSpPr>
          <p:cNvPr id="13" name="TextBox 12">
            <a:extLst>
              <a:ext uri="{FF2B5EF4-FFF2-40B4-BE49-F238E27FC236}">
                <a16:creationId xmlns:a16="http://schemas.microsoft.com/office/drawing/2014/main" id="{C2C90D52-51A8-2279-BD12-99F9E9D61073}"/>
              </a:ext>
            </a:extLst>
          </p:cNvPr>
          <p:cNvSpPr txBox="1"/>
          <p:nvPr/>
        </p:nvSpPr>
        <p:spPr>
          <a:xfrm>
            <a:off x="321585" y="1134453"/>
            <a:ext cx="1948259" cy="307777"/>
          </a:xfrm>
          <a:prstGeom prst="rect">
            <a:avLst/>
          </a:prstGeom>
          <a:noFill/>
        </p:spPr>
        <p:txBody>
          <a:bodyPr wrap="square" rtlCol="0">
            <a:spAutoFit/>
          </a:bodyPr>
          <a:lstStyle/>
          <a:p>
            <a:r>
              <a:rPr lang="en-SA" b="1" dirty="0">
                <a:latin typeface="Times New Roman" panose="02020603050405020304" pitchFamily="18" charset="0"/>
                <a:cs typeface="Times New Roman" panose="02020603050405020304" pitchFamily="18" charset="0"/>
              </a:rPr>
              <a:t>First Experiment</a:t>
            </a:r>
          </a:p>
        </p:txBody>
      </p:sp>
    </p:spTree>
    <p:extLst>
      <p:ext uri="{BB962C8B-B14F-4D97-AF65-F5344CB8AC3E}">
        <p14:creationId xmlns:p14="http://schemas.microsoft.com/office/powerpoint/2010/main" val="1168491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8073-8B14-8B26-9153-49551D3F27E1}"/>
              </a:ext>
            </a:extLst>
          </p:cNvPr>
          <p:cNvSpPr>
            <a:spLocks noGrp="1"/>
          </p:cNvSpPr>
          <p:nvPr>
            <p:ph type="title"/>
          </p:nvPr>
        </p:nvSpPr>
        <p:spPr/>
        <p:txBody>
          <a:bodyPr>
            <a:normAutofit fontScale="90000"/>
          </a:bodyPr>
          <a:lstStyle/>
          <a:p>
            <a:r>
              <a:rPr lang="en-SA" dirty="0"/>
              <a:t>Classification</a:t>
            </a:r>
          </a:p>
        </p:txBody>
      </p:sp>
      <p:sp>
        <p:nvSpPr>
          <p:cNvPr id="4" name="Rectangle 3">
            <a:extLst>
              <a:ext uri="{FF2B5EF4-FFF2-40B4-BE49-F238E27FC236}">
                <a16:creationId xmlns:a16="http://schemas.microsoft.com/office/drawing/2014/main" id="{C0EAB04F-3044-BE92-99EC-255C410F15A3}"/>
              </a:ext>
            </a:extLst>
          </p:cNvPr>
          <p:cNvSpPr/>
          <p:nvPr/>
        </p:nvSpPr>
        <p:spPr>
          <a:xfrm>
            <a:off x="0" y="5111130"/>
            <a:ext cx="9144000" cy="7561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5" name="Rectangle 4">
            <a:extLst>
              <a:ext uri="{FF2B5EF4-FFF2-40B4-BE49-F238E27FC236}">
                <a16:creationId xmlns:a16="http://schemas.microsoft.com/office/drawing/2014/main" id="{CB1499CE-085C-9A0F-1B89-53A42AAFF02E}"/>
              </a:ext>
            </a:extLst>
          </p:cNvPr>
          <p:cNvSpPr/>
          <p:nvPr/>
        </p:nvSpPr>
        <p:spPr>
          <a:xfrm>
            <a:off x="0" y="11995"/>
            <a:ext cx="9144000" cy="75619"/>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6" name="Picture 2" descr="Home - Misk Foundation">
            <a:extLst>
              <a:ext uri="{FF2B5EF4-FFF2-40B4-BE49-F238E27FC236}">
                <a16:creationId xmlns:a16="http://schemas.microsoft.com/office/drawing/2014/main" id="{66FCCADA-9272-BCFA-810F-A6B9DA2933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08" t="9317" b="8939"/>
          <a:stretch/>
        </p:blipFill>
        <p:spPr bwMode="auto">
          <a:xfrm>
            <a:off x="2004" y="96781"/>
            <a:ext cx="1768297" cy="8254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A783EE3-975D-891D-E76E-799148A1EFC6}"/>
              </a:ext>
            </a:extLst>
          </p:cNvPr>
          <p:cNvPicPr>
            <a:picLocks noChangeAspect="1"/>
          </p:cNvPicPr>
          <p:nvPr/>
        </p:nvPicPr>
        <p:blipFill>
          <a:blip r:embed="rId3"/>
          <a:stretch>
            <a:fillRect/>
          </a:stretch>
        </p:blipFill>
        <p:spPr>
          <a:xfrm>
            <a:off x="2269844" y="1406226"/>
            <a:ext cx="5474776" cy="3565536"/>
          </a:xfrm>
          <a:prstGeom prst="rect">
            <a:avLst/>
          </a:prstGeom>
        </p:spPr>
      </p:pic>
      <p:sp>
        <p:nvSpPr>
          <p:cNvPr id="3" name="TextBox 2">
            <a:extLst>
              <a:ext uri="{FF2B5EF4-FFF2-40B4-BE49-F238E27FC236}">
                <a16:creationId xmlns:a16="http://schemas.microsoft.com/office/drawing/2014/main" id="{4275DE08-BCB7-17C4-828E-578DC3D1FAB6}"/>
              </a:ext>
            </a:extLst>
          </p:cNvPr>
          <p:cNvSpPr txBox="1"/>
          <p:nvPr/>
        </p:nvSpPr>
        <p:spPr>
          <a:xfrm>
            <a:off x="321585" y="1134453"/>
            <a:ext cx="1948259" cy="307777"/>
          </a:xfrm>
          <a:prstGeom prst="rect">
            <a:avLst/>
          </a:prstGeom>
          <a:noFill/>
        </p:spPr>
        <p:txBody>
          <a:bodyPr wrap="square" rtlCol="0">
            <a:spAutoFit/>
          </a:bodyPr>
          <a:lstStyle/>
          <a:p>
            <a:r>
              <a:rPr lang="en-SA" b="1" dirty="0">
                <a:latin typeface="Times New Roman" panose="02020603050405020304" pitchFamily="18" charset="0"/>
                <a:cs typeface="Times New Roman" panose="02020603050405020304" pitchFamily="18" charset="0"/>
              </a:rPr>
              <a:t>Final Experiment</a:t>
            </a:r>
          </a:p>
        </p:txBody>
      </p:sp>
    </p:spTree>
    <p:extLst>
      <p:ext uri="{BB962C8B-B14F-4D97-AF65-F5344CB8AC3E}">
        <p14:creationId xmlns:p14="http://schemas.microsoft.com/office/powerpoint/2010/main" val="3159518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CF659-738C-269E-28B4-3EC59EB00396}"/>
              </a:ext>
            </a:extLst>
          </p:cNvPr>
          <p:cNvSpPr>
            <a:spLocks noGrp="1"/>
          </p:cNvSpPr>
          <p:nvPr>
            <p:ph type="title"/>
          </p:nvPr>
        </p:nvSpPr>
        <p:spPr/>
        <p:txBody>
          <a:bodyPr>
            <a:normAutofit fontScale="90000"/>
          </a:bodyPr>
          <a:lstStyle/>
          <a:p>
            <a:r>
              <a:rPr lang="en-SA" dirty="0"/>
              <a:t>Performance Evaluation</a:t>
            </a:r>
          </a:p>
        </p:txBody>
      </p:sp>
      <p:sp>
        <p:nvSpPr>
          <p:cNvPr id="4" name="Rectangle 3">
            <a:extLst>
              <a:ext uri="{FF2B5EF4-FFF2-40B4-BE49-F238E27FC236}">
                <a16:creationId xmlns:a16="http://schemas.microsoft.com/office/drawing/2014/main" id="{02218CAE-89A5-DA31-1D81-E9E70175B892}"/>
              </a:ext>
            </a:extLst>
          </p:cNvPr>
          <p:cNvSpPr/>
          <p:nvPr/>
        </p:nvSpPr>
        <p:spPr>
          <a:xfrm>
            <a:off x="0" y="5111130"/>
            <a:ext cx="9144000" cy="7561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5" name="Rectangle 4">
            <a:extLst>
              <a:ext uri="{FF2B5EF4-FFF2-40B4-BE49-F238E27FC236}">
                <a16:creationId xmlns:a16="http://schemas.microsoft.com/office/drawing/2014/main" id="{B3B58C4C-3270-79BC-89A1-DBB8B2684824}"/>
              </a:ext>
            </a:extLst>
          </p:cNvPr>
          <p:cNvSpPr/>
          <p:nvPr/>
        </p:nvSpPr>
        <p:spPr>
          <a:xfrm>
            <a:off x="0" y="11995"/>
            <a:ext cx="9144000" cy="75619"/>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6" name="Picture 2" descr="Home - Misk Foundation">
            <a:extLst>
              <a:ext uri="{FF2B5EF4-FFF2-40B4-BE49-F238E27FC236}">
                <a16:creationId xmlns:a16="http://schemas.microsoft.com/office/drawing/2014/main" id="{4A9A325E-8E22-7169-DB6F-AAEF8CDCC1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08" t="9317" b="8939"/>
          <a:stretch/>
        </p:blipFill>
        <p:spPr bwMode="auto">
          <a:xfrm>
            <a:off x="2004" y="96781"/>
            <a:ext cx="1768297" cy="8254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F6DE7F7-45CC-F666-1DF4-888C9AF11205}"/>
              </a:ext>
            </a:extLst>
          </p:cNvPr>
          <p:cNvPicPr>
            <a:picLocks noChangeAspect="1"/>
          </p:cNvPicPr>
          <p:nvPr/>
        </p:nvPicPr>
        <p:blipFill>
          <a:blip r:embed="rId3"/>
          <a:stretch>
            <a:fillRect/>
          </a:stretch>
        </p:blipFill>
        <p:spPr>
          <a:xfrm>
            <a:off x="818606" y="1544976"/>
            <a:ext cx="7772400" cy="3187049"/>
          </a:xfrm>
          <a:prstGeom prst="rect">
            <a:avLst/>
          </a:prstGeom>
        </p:spPr>
      </p:pic>
      <p:sp>
        <p:nvSpPr>
          <p:cNvPr id="3" name="TextBox 2">
            <a:extLst>
              <a:ext uri="{FF2B5EF4-FFF2-40B4-BE49-F238E27FC236}">
                <a16:creationId xmlns:a16="http://schemas.microsoft.com/office/drawing/2014/main" id="{5D26782B-0146-08A5-1F93-D75D0A34784D}"/>
              </a:ext>
            </a:extLst>
          </p:cNvPr>
          <p:cNvSpPr txBox="1"/>
          <p:nvPr/>
        </p:nvSpPr>
        <p:spPr>
          <a:xfrm>
            <a:off x="321585" y="1134453"/>
            <a:ext cx="1948259" cy="307777"/>
          </a:xfrm>
          <a:prstGeom prst="rect">
            <a:avLst/>
          </a:prstGeom>
          <a:noFill/>
        </p:spPr>
        <p:txBody>
          <a:bodyPr wrap="square" rtlCol="0">
            <a:spAutoFit/>
          </a:bodyPr>
          <a:lstStyle/>
          <a:p>
            <a:r>
              <a:rPr lang="en-SA" b="1" dirty="0">
                <a:latin typeface="Times New Roman" panose="02020603050405020304" pitchFamily="18" charset="0"/>
                <a:cs typeface="Times New Roman" panose="02020603050405020304" pitchFamily="18" charset="0"/>
              </a:rPr>
              <a:t>Final Experiment</a:t>
            </a:r>
          </a:p>
        </p:txBody>
      </p:sp>
    </p:spTree>
    <p:extLst>
      <p:ext uri="{BB962C8B-B14F-4D97-AF65-F5344CB8AC3E}">
        <p14:creationId xmlns:p14="http://schemas.microsoft.com/office/powerpoint/2010/main" val="1125252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CF659-738C-269E-28B4-3EC59EB00396}"/>
              </a:ext>
            </a:extLst>
          </p:cNvPr>
          <p:cNvSpPr>
            <a:spLocks noGrp="1"/>
          </p:cNvSpPr>
          <p:nvPr>
            <p:ph type="title"/>
          </p:nvPr>
        </p:nvSpPr>
        <p:spPr/>
        <p:txBody>
          <a:bodyPr>
            <a:normAutofit fontScale="90000"/>
          </a:bodyPr>
          <a:lstStyle/>
          <a:p>
            <a:r>
              <a:rPr lang="en-SA" dirty="0"/>
              <a:t>Conclusion</a:t>
            </a:r>
            <a:r>
              <a:rPr lang="ar-SA" dirty="0"/>
              <a:t> </a:t>
            </a:r>
            <a:r>
              <a:rPr lang="en-US" dirty="0"/>
              <a:t>and Future Work</a:t>
            </a:r>
            <a:endParaRPr lang="en-SA" dirty="0"/>
          </a:p>
        </p:txBody>
      </p:sp>
      <p:sp>
        <p:nvSpPr>
          <p:cNvPr id="3" name="Text Placeholder 2">
            <a:extLst>
              <a:ext uri="{FF2B5EF4-FFF2-40B4-BE49-F238E27FC236}">
                <a16:creationId xmlns:a16="http://schemas.microsoft.com/office/drawing/2014/main" id="{44E2D27F-5699-FE5D-00D8-80F8E3A5FB36}"/>
              </a:ext>
            </a:extLst>
          </p:cNvPr>
          <p:cNvSpPr>
            <a:spLocks noGrp="1"/>
          </p:cNvSpPr>
          <p:nvPr>
            <p:ph type="body" idx="1"/>
          </p:nvPr>
        </p:nvSpPr>
        <p:spPr>
          <a:xfrm>
            <a:off x="457200" y="2073412"/>
            <a:ext cx="8229600" cy="1747799"/>
          </a:xfrm>
        </p:spPr>
        <p:txBody>
          <a:bodyPr>
            <a:normAutofit/>
          </a:bodyPr>
          <a:lstStyle/>
          <a:p>
            <a:r>
              <a:rPr lang="en-SA" dirty="0">
                <a:latin typeface="Times New Roman" panose="02020603050405020304" pitchFamily="18" charset="0"/>
                <a:cs typeface="Times New Roman" panose="02020603050405020304" pitchFamily="18" charset="0"/>
              </a:rPr>
              <a:t>Complex model (117 million trainable parameters) cause an overfitting.</a:t>
            </a:r>
          </a:p>
          <a:p>
            <a:r>
              <a:rPr lang="en-SA" dirty="0">
                <a:latin typeface="Times New Roman" panose="02020603050405020304" pitchFamily="18" charset="0"/>
                <a:cs typeface="Times New Roman" panose="02020603050405020304" pitchFamily="18" charset="0"/>
              </a:rPr>
              <a:t>Simple model (8 million trainable parameters) has lead to a better accuracy.</a:t>
            </a:r>
          </a:p>
          <a:p>
            <a:endParaRPr lang="en-SA" dirty="0">
              <a:latin typeface="Times New Roman" panose="02020603050405020304" pitchFamily="18" charset="0"/>
              <a:cs typeface="Times New Roman" panose="02020603050405020304" pitchFamily="18" charset="0"/>
            </a:endParaRPr>
          </a:p>
          <a:p>
            <a:endParaRPr lang="en-SA" dirty="0">
              <a:latin typeface="Times New Roman" panose="02020603050405020304" pitchFamily="18" charset="0"/>
              <a:cs typeface="Times New Roman" panose="02020603050405020304" pitchFamily="18" charset="0"/>
            </a:endParaRPr>
          </a:p>
          <a:p>
            <a:pPr marL="139700" indent="0">
              <a:buNone/>
            </a:pPr>
            <a:endParaRPr lang="en-SA" dirty="0">
              <a:latin typeface="Times New Roman" panose="02020603050405020304" pitchFamily="18" charset="0"/>
              <a:cs typeface="Times New Roman" panose="02020603050405020304" pitchFamily="18" charset="0"/>
            </a:endParaRPr>
          </a:p>
          <a:p>
            <a:r>
              <a:rPr lang="en-SA" dirty="0">
                <a:latin typeface="Times New Roman" panose="02020603050405020304" pitchFamily="18" charset="0"/>
                <a:cs typeface="Times New Roman" panose="02020603050405020304" pitchFamily="18" charset="0"/>
              </a:rPr>
              <a:t>Apply Channel Selection.</a:t>
            </a:r>
          </a:p>
          <a:p>
            <a:r>
              <a:rPr lang="en-SA" dirty="0">
                <a:latin typeface="Times New Roman" panose="02020603050405020304" pitchFamily="18" charset="0"/>
                <a:cs typeface="Times New Roman" panose="02020603050405020304" pitchFamily="18" charset="0"/>
              </a:rPr>
              <a:t>Split the data based on the geneder and compare their accuracy.</a:t>
            </a:r>
          </a:p>
        </p:txBody>
      </p:sp>
      <p:sp>
        <p:nvSpPr>
          <p:cNvPr id="4" name="Rectangle 3">
            <a:extLst>
              <a:ext uri="{FF2B5EF4-FFF2-40B4-BE49-F238E27FC236}">
                <a16:creationId xmlns:a16="http://schemas.microsoft.com/office/drawing/2014/main" id="{02218CAE-89A5-DA31-1D81-E9E70175B892}"/>
              </a:ext>
            </a:extLst>
          </p:cNvPr>
          <p:cNvSpPr/>
          <p:nvPr/>
        </p:nvSpPr>
        <p:spPr>
          <a:xfrm>
            <a:off x="0" y="5111130"/>
            <a:ext cx="9144000" cy="7561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5" name="Rectangle 4">
            <a:extLst>
              <a:ext uri="{FF2B5EF4-FFF2-40B4-BE49-F238E27FC236}">
                <a16:creationId xmlns:a16="http://schemas.microsoft.com/office/drawing/2014/main" id="{B3B58C4C-3270-79BC-89A1-DBB8B2684824}"/>
              </a:ext>
            </a:extLst>
          </p:cNvPr>
          <p:cNvSpPr/>
          <p:nvPr/>
        </p:nvSpPr>
        <p:spPr>
          <a:xfrm>
            <a:off x="0" y="11995"/>
            <a:ext cx="9144000" cy="75619"/>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6" name="Picture 2" descr="Home - Misk Foundation">
            <a:extLst>
              <a:ext uri="{FF2B5EF4-FFF2-40B4-BE49-F238E27FC236}">
                <a16:creationId xmlns:a16="http://schemas.microsoft.com/office/drawing/2014/main" id="{4A9A325E-8E22-7169-DB6F-AAEF8CDCC1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08" t="9317" b="8939"/>
          <a:stretch/>
        </p:blipFill>
        <p:spPr bwMode="auto">
          <a:xfrm>
            <a:off x="2004" y="96781"/>
            <a:ext cx="1768297" cy="825462"/>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004;p27">
            <a:extLst>
              <a:ext uri="{FF2B5EF4-FFF2-40B4-BE49-F238E27FC236}">
                <a16:creationId xmlns:a16="http://schemas.microsoft.com/office/drawing/2014/main" id="{4CF7C38F-6C59-5D58-E16E-4F619DA4E030}"/>
              </a:ext>
            </a:extLst>
          </p:cNvPr>
          <p:cNvSpPr/>
          <p:nvPr/>
        </p:nvSpPr>
        <p:spPr>
          <a:xfrm>
            <a:off x="886152" y="1674268"/>
            <a:ext cx="2346018" cy="270875"/>
          </a:xfrm>
          <a:prstGeom prst="roundRect">
            <a:avLst>
              <a:gd name="adj" fmla="val 2080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a:extLst>
              <a:ext uri="{FF2B5EF4-FFF2-40B4-BE49-F238E27FC236}">
                <a16:creationId xmlns:a16="http://schemas.microsoft.com/office/drawing/2014/main" id="{41BD58B6-B576-8D8A-7EA8-753743302568}"/>
              </a:ext>
            </a:extLst>
          </p:cNvPr>
          <p:cNvSpPr txBox="1"/>
          <p:nvPr/>
        </p:nvSpPr>
        <p:spPr>
          <a:xfrm>
            <a:off x="973467" y="1639756"/>
            <a:ext cx="2621280" cy="307777"/>
          </a:xfrm>
          <a:prstGeom prst="rect">
            <a:avLst/>
          </a:prstGeom>
          <a:noFill/>
        </p:spPr>
        <p:txBody>
          <a:bodyPr wrap="square" rtlCol="0">
            <a:spAutoFit/>
          </a:bodyPr>
          <a:lstStyle/>
          <a:p>
            <a:r>
              <a:rPr lang="en-SA" dirty="0">
                <a:latin typeface="Times New Roman" panose="02020603050405020304" pitchFamily="18" charset="0"/>
                <a:cs typeface="Times New Roman" panose="02020603050405020304" pitchFamily="18" charset="0"/>
              </a:rPr>
              <a:t>Conclusion</a:t>
            </a:r>
          </a:p>
        </p:txBody>
      </p:sp>
      <p:sp>
        <p:nvSpPr>
          <p:cNvPr id="10" name="Google Shape;1004;p27">
            <a:extLst>
              <a:ext uri="{FF2B5EF4-FFF2-40B4-BE49-F238E27FC236}">
                <a16:creationId xmlns:a16="http://schemas.microsoft.com/office/drawing/2014/main" id="{7C236FB0-887A-F4A6-0065-1E7C9089D587}"/>
              </a:ext>
            </a:extLst>
          </p:cNvPr>
          <p:cNvSpPr/>
          <p:nvPr/>
        </p:nvSpPr>
        <p:spPr>
          <a:xfrm>
            <a:off x="886152" y="2867629"/>
            <a:ext cx="2346018" cy="270875"/>
          </a:xfrm>
          <a:prstGeom prst="roundRect">
            <a:avLst>
              <a:gd name="adj" fmla="val 2080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TextBox 10">
            <a:extLst>
              <a:ext uri="{FF2B5EF4-FFF2-40B4-BE49-F238E27FC236}">
                <a16:creationId xmlns:a16="http://schemas.microsoft.com/office/drawing/2014/main" id="{113E0F9A-D01A-2E8B-5893-E0D9E4363540}"/>
              </a:ext>
            </a:extLst>
          </p:cNvPr>
          <p:cNvSpPr txBox="1"/>
          <p:nvPr/>
        </p:nvSpPr>
        <p:spPr>
          <a:xfrm>
            <a:off x="973467" y="2849179"/>
            <a:ext cx="2621280" cy="307777"/>
          </a:xfrm>
          <a:prstGeom prst="rect">
            <a:avLst/>
          </a:prstGeom>
          <a:noFill/>
        </p:spPr>
        <p:txBody>
          <a:bodyPr wrap="square" rtlCol="0">
            <a:spAutoFit/>
          </a:bodyPr>
          <a:lstStyle/>
          <a:p>
            <a:r>
              <a:rPr lang="en-SA" dirty="0">
                <a:latin typeface="Times New Roman" panose="02020603050405020304" pitchFamily="18" charset="0"/>
                <a:cs typeface="Times New Roman" panose="02020603050405020304" pitchFamily="18" charset="0"/>
              </a:rPr>
              <a:t>Future Work</a:t>
            </a:r>
          </a:p>
        </p:txBody>
      </p:sp>
    </p:spTree>
    <p:extLst>
      <p:ext uri="{BB962C8B-B14F-4D97-AF65-F5344CB8AC3E}">
        <p14:creationId xmlns:p14="http://schemas.microsoft.com/office/powerpoint/2010/main" val="4158883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2274A-FF5D-96FF-439E-F7E49FFC30B8}"/>
              </a:ext>
            </a:extLst>
          </p:cNvPr>
          <p:cNvSpPr>
            <a:spLocks noGrp="1"/>
          </p:cNvSpPr>
          <p:nvPr>
            <p:ph type="title"/>
          </p:nvPr>
        </p:nvSpPr>
        <p:spPr/>
        <p:txBody>
          <a:bodyPr>
            <a:normAutofit fontScale="90000"/>
          </a:bodyPr>
          <a:lstStyle/>
          <a:p>
            <a:r>
              <a:rPr lang="en-SA" dirty="0"/>
              <a:t>Thank you!</a:t>
            </a:r>
          </a:p>
        </p:txBody>
      </p:sp>
      <p:sp>
        <p:nvSpPr>
          <p:cNvPr id="3" name="Text Placeholder 2">
            <a:extLst>
              <a:ext uri="{FF2B5EF4-FFF2-40B4-BE49-F238E27FC236}">
                <a16:creationId xmlns:a16="http://schemas.microsoft.com/office/drawing/2014/main" id="{16DE322A-58F4-627E-C6D6-8F6B248A6B8E}"/>
              </a:ext>
            </a:extLst>
          </p:cNvPr>
          <p:cNvSpPr>
            <a:spLocks noGrp="1"/>
          </p:cNvSpPr>
          <p:nvPr>
            <p:ph type="body" idx="1"/>
          </p:nvPr>
        </p:nvSpPr>
        <p:spPr/>
        <p:txBody>
          <a:bodyPr>
            <a:normAutofit/>
          </a:bodyPr>
          <a:lstStyle/>
          <a:p>
            <a:pPr marL="457200" marR="0" indent="-317500" algn="l" rtl="0">
              <a:lnSpc>
                <a:spcPct val="100000"/>
              </a:lnSpc>
              <a:spcBef>
                <a:spcPts val="0"/>
              </a:spcBef>
              <a:spcAft>
                <a:spcPts val="0"/>
              </a:spcAft>
              <a:buClr>
                <a:schemeClr val="dk1"/>
              </a:buClr>
              <a:buSzPts val="1400"/>
              <a:buFont typeface="Roboto"/>
              <a:buChar char="●"/>
            </a:pPr>
            <a:r>
              <a:rPr lang="en-SA" sz="1800" dirty="0">
                <a:latin typeface="Times New Roman" panose="02020603050405020304" pitchFamily="18" charset="0"/>
                <a:cs typeface="Times New Roman" panose="02020603050405020304" pitchFamily="18" charset="0"/>
              </a:rPr>
              <a:t>Thanks to Misk!</a:t>
            </a:r>
          </a:p>
          <a:p>
            <a:pPr marL="457200" marR="0" indent="-317500" algn="l" rtl="0">
              <a:lnSpc>
                <a:spcPct val="100000"/>
              </a:lnSpc>
              <a:spcBef>
                <a:spcPts val="0"/>
              </a:spcBef>
              <a:spcAft>
                <a:spcPts val="0"/>
              </a:spcAft>
              <a:buClr>
                <a:schemeClr val="dk1"/>
              </a:buClr>
              <a:buSzPts val="1400"/>
              <a:buFont typeface="Roboto"/>
              <a:buChar char="●"/>
            </a:pPr>
            <a:r>
              <a:rPr lang="en-SA" sz="1800" dirty="0">
                <a:latin typeface="Times New Roman" panose="02020603050405020304" pitchFamily="18" charset="0"/>
                <a:cs typeface="Times New Roman" panose="02020603050405020304" pitchFamily="18" charset="0"/>
              </a:rPr>
              <a:t>Thanks to Dr. Rick and Ms. Lujain!</a:t>
            </a:r>
          </a:p>
          <a:p>
            <a:pPr marL="457200" marR="0" indent="-317500" algn="l" rtl="0">
              <a:lnSpc>
                <a:spcPct val="100000"/>
              </a:lnSpc>
              <a:spcBef>
                <a:spcPts val="0"/>
              </a:spcBef>
              <a:spcAft>
                <a:spcPts val="0"/>
              </a:spcAft>
              <a:buClr>
                <a:schemeClr val="dk1"/>
              </a:buClr>
              <a:buSzPts val="1400"/>
              <a:buFont typeface="Roboto"/>
              <a:buChar char="●"/>
            </a:pPr>
            <a:r>
              <a:rPr lang="en-SA" sz="1800" dirty="0">
                <a:latin typeface="Times New Roman" panose="02020603050405020304" pitchFamily="18" charset="0"/>
                <a:cs typeface="Times New Roman" panose="02020603050405020304" pitchFamily="18" charset="0"/>
              </a:rPr>
              <a:t>Thanks to my colleagues!</a:t>
            </a:r>
          </a:p>
          <a:p>
            <a:pPr marL="457200" marR="0" indent="-317500" algn="l" rtl="0">
              <a:lnSpc>
                <a:spcPct val="100000"/>
              </a:lnSpc>
              <a:spcBef>
                <a:spcPts val="0"/>
              </a:spcBef>
              <a:spcAft>
                <a:spcPts val="0"/>
              </a:spcAft>
              <a:buClr>
                <a:schemeClr val="dk1"/>
              </a:buClr>
              <a:buSzPts val="1400"/>
              <a:buFont typeface="Roboto"/>
              <a:buChar char="●"/>
            </a:pPr>
            <a:r>
              <a:rPr lang="en-SA" sz="1800" dirty="0">
                <a:latin typeface="Times New Roman" panose="02020603050405020304" pitchFamily="18" charset="0"/>
                <a:cs typeface="Times New Roman" panose="02020603050405020304" pitchFamily="18" charset="0"/>
              </a:rPr>
              <a:t>Thanks to myself!</a:t>
            </a:r>
          </a:p>
        </p:txBody>
      </p:sp>
      <p:sp>
        <p:nvSpPr>
          <p:cNvPr id="4" name="Rectangle 3">
            <a:extLst>
              <a:ext uri="{FF2B5EF4-FFF2-40B4-BE49-F238E27FC236}">
                <a16:creationId xmlns:a16="http://schemas.microsoft.com/office/drawing/2014/main" id="{72477214-0EA0-A30F-55F2-549C97A48600}"/>
              </a:ext>
            </a:extLst>
          </p:cNvPr>
          <p:cNvSpPr/>
          <p:nvPr/>
        </p:nvSpPr>
        <p:spPr>
          <a:xfrm>
            <a:off x="0" y="5111130"/>
            <a:ext cx="9144000" cy="7561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5" name="Rectangle 4">
            <a:extLst>
              <a:ext uri="{FF2B5EF4-FFF2-40B4-BE49-F238E27FC236}">
                <a16:creationId xmlns:a16="http://schemas.microsoft.com/office/drawing/2014/main" id="{87BF2243-1552-FD38-685F-4065ABB8AA87}"/>
              </a:ext>
            </a:extLst>
          </p:cNvPr>
          <p:cNvSpPr/>
          <p:nvPr/>
        </p:nvSpPr>
        <p:spPr>
          <a:xfrm>
            <a:off x="0" y="11995"/>
            <a:ext cx="9144000" cy="75619"/>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6" name="Picture 2" descr="Home - Misk Foundation">
            <a:extLst>
              <a:ext uri="{FF2B5EF4-FFF2-40B4-BE49-F238E27FC236}">
                <a16:creationId xmlns:a16="http://schemas.microsoft.com/office/drawing/2014/main" id="{E9D51461-F4A4-BE6B-FE45-382C8B08AB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08" t="9317" b="8939"/>
          <a:stretch/>
        </p:blipFill>
        <p:spPr bwMode="auto">
          <a:xfrm>
            <a:off x="2004" y="96781"/>
            <a:ext cx="1768297" cy="82546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413CEB00-E9B1-9082-4107-9292CD52AD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480" y="2044858"/>
            <a:ext cx="5068387" cy="292690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2FB5927-B6ED-B51A-07A7-307427CA3D4C}"/>
              </a:ext>
            </a:extLst>
          </p:cNvPr>
          <p:cNvSpPr/>
          <p:nvPr/>
        </p:nvSpPr>
        <p:spPr>
          <a:xfrm>
            <a:off x="6897189" y="2429691"/>
            <a:ext cx="1436913" cy="3104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ar-SA" sz="1600" dirty="0"/>
              <a:t>اغيب؟</a:t>
            </a:r>
            <a:endParaRPr lang="en-SA" sz="1600" dirty="0"/>
          </a:p>
        </p:txBody>
      </p:sp>
      <p:sp>
        <p:nvSpPr>
          <p:cNvPr id="8" name="Rectangle 7">
            <a:extLst>
              <a:ext uri="{FF2B5EF4-FFF2-40B4-BE49-F238E27FC236}">
                <a16:creationId xmlns:a16="http://schemas.microsoft.com/office/drawing/2014/main" id="{3B29BE7A-626D-2CBC-9C6F-07CFAF356224}"/>
              </a:ext>
            </a:extLst>
          </p:cNvPr>
          <p:cNvSpPr/>
          <p:nvPr/>
        </p:nvSpPr>
        <p:spPr>
          <a:xfrm>
            <a:off x="6783978" y="3596649"/>
            <a:ext cx="2124889" cy="25527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ar-SA" sz="1600" dirty="0"/>
              <a:t>والا انسحب من الكورس؟</a:t>
            </a:r>
            <a:endParaRPr lang="en-SA" sz="1600" dirty="0"/>
          </a:p>
        </p:txBody>
      </p:sp>
      <p:sp>
        <p:nvSpPr>
          <p:cNvPr id="9" name="Rectangle 8">
            <a:extLst>
              <a:ext uri="{FF2B5EF4-FFF2-40B4-BE49-F238E27FC236}">
                <a16:creationId xmlns:a16="http://schemas.microsoft.com/office/drawing/2014/main" id="{727BA35D-AB5A-88D2-D11C-F6907DF023B3}"/>
              </a:ext>
            </a:extLst>
          </p:cNvPr>
          <p:cNvSpPr/>
          <p:nvPr/>
        </p:nvSpPr>
        <p:spPr>
          <a:xfrm>
            <a:off x="3940629" y="3624959"/>
            <a:ext cx="2225040" cy="25527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ar-SA" sz="1600" dirty="0"/>
              <a:t>والا اسكر الكاميرا واخذ غفوة؟</a:t>
            </a:r>
            <a:endParaRPr lang="en-SA" sz="1600" dirty="0"/>
          </a:p>
        </p:txBody>
      </p:sp>
    </p:spTree>
    <p:extLst>
      <p:ext uri="{BB962C8B-B14F-4D97-AF65-F5344CB8AC3E}">
        <p14:creationId xmlns:p14="http://schemas.microsoft.com/office/powerpoint/2010/main" val="99475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2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lvl="0"/>
            <a:r>
              <a:rPr lang="en" dirty="0"/>
              <a:t>Outline</a:t>
            </a:r>
            <a:endParaRPr dirty="0"/>
          </a:p>
        </p:txBody>
      </p:sp>
      <p:graphicFrame>
        <p:nvGraphicFramePr>
          <p:cNvPr id="1185" name="Google Shape;1185;p29"/>
          <p:cNvGraphicFramePr/>
          <p:nvPr>
            <p:extLst>
              <p:ext uri="{D42A27DB-BD31-4B8C-83A1-F6EECF244321}">
                <p14:modId xmlns:p14="http://schemas.microsoft.com/office/powerpoint/2010/main" val="2448834004"/>
              </p:ext>
            </p:extLst>
          </p:nvPr>
        </p:nvGraphicFramePr>
        <p:xfrm>
          <a:off x="266289" y="1262197"/>
          <a:ext cx="4586325" cy="3809700"/>
        </p:xfrm>
        <a:graphic>
          <a:graphicData uri="http://schemas.openxmlformats.org/drawingml/2006/table">
            <a:tbl>
              <a:tblPr>
                <a:noFill/>
                <a:tableStyleId>{67D77890-36C6-48E3-9DDF-4496E74D4DEB}</a:tableStyleId>
              </a:tblPr>
              <a:tblGrid>
                <a:gridCol w="449525">
                  <a:extLst>
                    <a:ext uri="{9D8B030D-6E8A-4147-A177-3AD203B41FA5}">
                      <a16:colId xmlns:a16="http://schemas.microsoft.com/office/drawing/2014/main" val="20000"/>
                    </a:ext>
                  </a:extLst>
                </a:gridCol>
                <a:gridCol w="4136800">
                  <a:extLst>
                    <a:ext uri="{9D8B030D-6E8A-4147-A177-3AD203B41FA5}">
                      <a16:colId xmlns:a16="http://schemas.microsoft.com/office/drawing/2014/main" val="20001"/>
                    </a:ext>
                  </a:extLst>
                </a:gridCol>
              </a:tblGrid>
              <a:tr h="364025">
                <a:tc>
                  <a:txBody>
                    <a:bodyPr/>
                    <a:lstStyle/>
                    <a:p>
                      <a:pPr marL="0" lvl="0" indent="0" algn="l" rtl="0">
                        <a:spcBef>
                          <a:spcPts val="0"/>
                        </a:spcBef>
                        <a:spcAft>
                          <a:spcPts val="0"/>
                        </a:spcAft>
                        <a:buNone/>
                      </a:pPr>
                      <a:r>
                        <a:rPr lang="en" b="1">
                          <a:solidFill>
                            <a:schemeClr val="accent1"/>
                          </a:solidFill>
                          <a:latin typeface="Fira Sans Extra Condensed"/>
                          <a:ea typeface="Fira Sans Extra Condensed"/>
                          <a:cs typeface="Fira Sans Extra Condensed"/>
                          <a:sym typeface="Fira Sans Extra Condensed"/>
                        </a:rPr>
                        <a:t>01</a:t>
                      </a:r>
                      <a:endParaRPr b="1">
                        <a:solidFill>
                          <a:schemeClr val="accen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400" b="1" dirty="0">
                          <a:latin typeface="Fira Sans Extra Condensed"/>
                          <a:ea typeface="Fira Sans Extra Condensed"/>
                          <a:cs typeface="Fira Sans Extra Condensed"/>
                          <a:sym typeface="Fira Sans Extra Condensed"/>
                        </a:rPr>
                        <a:t>What is Emotion Recognition?</a:t>
                      </a:r>
                      <a:endParaRPr lang="en-US" sz="1400" b="1" dirty="0">
                        <a:solidFill>
                          <a:srgbClr val="000000"/>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36025">
                <a:tc>
                  <a:txBody>
                    <a:bodyPr/>
                    <a:lstStyle/>
                    <a:p>
                      <a:pPr marL="0" lvl="0" indent="0" algn="l" rtl="0">
                        <a:spcBef>
                          <a:spcPts val="0"/>
                        </a:spcBef>
                        <a:spcAft>
                          <a:spcPts val="0"/>
                        </a:spcAft>
                        <a:buNone/>
                      </a:pPr>
                      <a:endParaRPr sz="120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1"/>
                  </a:ext>
                </a:extLst>
              </a:tr>
              <a:tr h="364025">
                <a:tc>
                  <a:txBody>
                    <a:bodyPr/>
                    <a:lstStyle/>
                    <a:p>
                      <a:pPr marL="0" lvl="0" indent="0" algn="l" rtl="0">
                        <a:spcBef>
                          <a:spcPts val="0"/>
                        </a:spcBef>
                        <a:spcAft>
                          <a:spcPts val="0"/>
                        </a:spcAft>
                        <a:buNone/>
                      </a:pPr>
                      <a:r>
                        <a:rPr lang="en" b="1">
                          <a:solidFill>
                            <a:schemeClr val="accent4"/>
                          </a:solidFill>
                          <a:latin typeface="Fira Sans Extra Condensed"/>
                          <a:ea typeface="Fira Sans Extra Condensed"/>
                          <a:cs typeface="Fira Sans Extra Condensed"/>
                          <a:sym typeface="Fira Sans Extra Condensed"/>
                        </a:rPr>
                        <a:t>02</a:t>
                      </a:r>
                      <a:endParaRPr b="1">
                        <a:solidFill>
                          <a:schemeClr val="accent4"/>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400" b="1" dirty="0">
                          <a:latin typeface="Fira Sans Extra Condensed"/>
                          <a:ea typeface="Fira Sans Extra Condensed"/>
                          <a:cs typeface="Fira Sans Extra Condensed"/>
                          <a:sym typeface="Fira Sans Extra Condensed"/>
                        </a:rPr>
                        <a:t>What is an EEG?</a:t>
                      </a:r>
                      <a:endParaRPr lang="en-US" sz="1400" b="1" dirty="0">
                        <a:solidFill>
                          <a:srgbClr val="000000"/>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36025">
                <a:tc>
                  <a:txBody>
                    <a:bodyPr/>
                    <a:lstStyle/>
                    <a:p>
                      <a:pPr marL="0" lvl="0" indent="0" algn="l" rtl="0">
                        <a:spcBef>
                          <a:spcPts val="0"/>
                        </a:spcBef>
                        <a:spcAft>
                          <a:spcPts val="0"/>
                        </a:spcAft>
                        <a:buNone/>
                      </a:pPr>
                      <a:endParaRPr sz="120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3"/>
                  </a:ext>
                </a:extLst>
              </a:tr>
              <a:tr h="364025">
                <a:tc>
                  <a:txBody>
                    <a:bodyPr/>
                    <a:lstStyle/>
                    <a:p>
                      <a:pPr marL="0" lvl="0" indent="0" algn="l" rtl="0">
                        <a:spcBef>
                          <a:spcPts val="0"/>
                        </a:spcBef>
                        <a:spcAft>
                          <a:spcPts val="0"/>
                        </a:spcAft>
                        <a:buNone/>
                      </a:pPr>
                      <a:r>
                        <a:rPr lang="en" b="1">
                          <a:solidFill>
                            <a:schemeClr val="accent5"/>
                          </a:solidFill>
                          <a:latin typeface="Fira Sans Extra Condensed"/>
                          <a:ea typeface="Fira Sans Extra Condensed"/>
                          <a:cs typeface="Fira Sans Extra Condensed"/>
                          <a:sym typeface="Fira Sans Extra Condensed"/>
                        </a:rPr>
                        <a:t>03</a:t>
                      </a:r>
                      <a:endParaRPr b="1">
                        <a:solidFill>
                          <a:schemeClr val="accent5"/>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400" b="1" dirty="0">
                          <a:latin typeface="Fira Sans Extra Condensed"/>
                          <a:ea typeface="Fira Sans Extra Condensed"/>
                          <a:cs typeface="Fira Sans Extra Condensed"/>
                          <a:sym typeface="Fira Sans Extra Condensed"/>
                        </a:rPr>
                        <a:t>Challenges of ER using EEG</a:t>
                      </a:r>
                      <a:endParaRPr lang="en-US" sz="1400" b="1" dirty="0">
                        <a:solidFill>
                          <a:srgbClr val="000000"/>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36025">
                <a:tc>
                  <a:txBody>
                    <a:bodyPr/>
                    <a:lstStyle/>
                    <a:p>
                      <a:pPr marL="0" lvl="0" indent="0" algn="l" rtl="0">
                        <a:spcBef>
                          <a:spcPts val="0"/>
                        </a:spcBef>
                        <a:spcAft>
                          <a:spcPts val="0"/>
                        </a:spcAft>
                        <a:buNone/>
                      </a:pPr>
                      <a:endParaRPr sz="120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5"/>
                  </a:ext>
                </a:extLst>
              </a:tr>
              <a:tr h="364025">
                <a:tc>
                  <a:txBody>
                    <a:bodyPr/>
                    <a:lstStyle/>
                    <a:p>
                      <a:pPr marL="0" lvl="0" indent="0" algn="l" rtl="0">
                        <a:spcBef>
                          <a:spcPts val="0"/>
                        </a:spcBef>
                        <a:spcAft>
                          <a:spcPts val="0"/>
                        </a:spcAft>
                        <a:buNone/>
                      </a:pPr>
                      <a:r>
                        <a:rPr lang="en" b="1">
                          <a:solidFill>
                            <a:schemeClr val="accent6"/>
                          </a:solidFill>
                          <a:latin typeface="Fira Sans Extra Condensed"/>
                          <a:ea typeface="Fira Sans Extra Condensed"/>
                          <a:cs typeface="Fira Sans Extra Condensed"/>
                          <a:sym typeface="Fira Sans Extra Condensed"/>
                        </a:rPr>
                        <a:t>04</a:t>
                      </a:r>
                      <a:endParaRPr b="1">
                        <a:solidFill>
                          <a:schemeClr val="accent6"/>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400" b="1" dirty="0">
                          <a:latin typeface="Fira Sans Extra Condensed"/>
                          <a:ea typeface="Fira Sans Extra Condensed"/>
                          <a:cs typeface="Fira Sans Extra Condensed"/>
                          <a:sym typeface="Fira Sans Extra Condensed"/>
                        </a:rPr>
                        <a:t>Roadmap of developing DL model for ER</a:t>
                      </a:r>
                      <a:endParaRPr lang="en-US" sz="1400" b="1" dirty="0">
                        <a:solidFill>
                          <a:srgbClr val="000000"/>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36025">
                <a:tc>
                  <a:txBody>
                    <a:bodyPr/>
                    <a:lstStyle/>
                    <a:p>
                      <a:pPr marL="0" lvl="0" indent="0" algn="l" rtl="0">
                        <a:spcBef>
                          <a:spcPts val="0"/>
                        </a:spcBef>
                        <a:spcAft>
                          <a:spcPts val="0"/>
                        </a:spcAft>
                        <a:buNone/>
                      </a:pPr>
                      <a:endParaRPr sz="120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7"/>
                  </a:ext>
                </a:extLst>
              </a:tr>
              <a:tr h="364025">
                <a:tc>
                  <a:txBody>
                    <a:bodyPr/>
                    <a:lstStyle/>
                    <a:p>
                      <a:pPr marL="0" lvl="0" indent="0" algn="l" rtl="0">
                        <a:spcBef>
                          <a:spcPts val="0"/>
                        </a:spcBef>
                        <a:spcAft>
                          <a:spcPts val="0"/>
                        </a:spcAft>
                        <a:buNone/>
                      </a:pPr>
                      <a:r>
                        <a:rPr lang="en" b="1">
                          <a:solidFill>
                            <a:schemeClr val="accent3"/>
                          </a:solidFill>
                          <a:latin typeface="Fira Sans Extra Condensed"/>
                          <a:ea typeface="Fira Sans Extra Condensed"/>
                          <a:cs typeface="Fira Sans Extra Condensed"/>
                          <a:sym typeface="Fira Sans Extra Condensed"/>
                        </a:rPr>
                        <a:t>05</a:t>
                      </a:r>
                      <a:endParaRPr b="1">
                        <a:solidFill>
                          <a:schemeClr val="accent3"/>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Arial"/>
                        <a:buNone/>
                      </a:pPr>
                      <a:r>
                        <a:rPr lang="en-US" sz="1400" b="1" dirty="0">
                          <a:solidFill>
                            <a:srgbClr val="000000"/>
                          </a:solidFill>
                          <a:latin typeface="Fira Sans Extra Condensed"/>
                          <a:ea typeface="Fira Sans Extra Condensed"/>
                          <a:cs typeface="Fira Sans Extra Condensed"/>
                          <a:sym typeface="Fira Sans Extra Condensed"/>
                        </a:rPr>
                        <a:t>Conclusion and future work</a:t>
                      </a: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r h="336025">
                <a:tc>
                  <a:txBody>
                    <a:bodyPr/>
                    <a:lstStyle/>
                    <a:p>
                      <a:pPr marL="0" lvl="0" indent="0" algn="l" rtl="0">
                        <a:spcBef>
                          <a:spcPts val="0"/>
                        </a:spcBef>
                        <a:spcAft>
                          <a:spcPts val="0"/>
                        </a:spcAft>
                        <a:buNone/>
                      </a:pPr>
                      <a:endParaRPr sz="120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Arial"/>
                        <a:buNone/>
                      </a:pPr>
                      <a:endParaRPr sz="120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grpSp>
        <p:nvGrpSpPr>
          <p:cNvPr id="1186" name="Google Shape;1186;p29"/>
          <p:cNvGrpSpPr/>
          <p:nvPr/>
        </p:nvGrpSpPr>
        <p:grpSpPr>
          <a:xfrm>
            <a:off x="4572000" y="997018"/>
            <a:ext cx="4114785" cy="3734967"/>
            <a:chOff x="457200" y="997005"/>
            <a:chExt cx="4114785" cy="3734967"/>
          </a:xfrm>
        </p:grpSpPr>
        <p:sp>
          <p:nvSpPr>
            <p:cNvPr id="1187" name="Google Shape;1187;p29"/>
            <p:cNvSpPr/>
            <p:nvPr/>
          </p:nvSpPr>
          <p:spPr>
            <a:xfrm>
              <a:off x="457200" y="4475703"/>
              <a:ext cx="3036451" cy="256268"/>
            </a:xfrm>
            <a:custGeom>
              <a:avLst/>
              <a:gdLst/>
              <a:ahLst/>
              <a:cxnLst/>
              <a:rect l="l" t="t" r="r" b="b"/>
              <a:pathLst>
                <a:path w="85915" h="7251" extrusionOk="0">
                  <a:moveTo>
                    <a:pt x="40754" y="1"/>
                  </a:moveTo>
                  <a:lnTo>
                    <a:pt x="38564" y="14"/>
                  </a:lnTo>
                  <a:lnTo>
                    <a:pt x="36414" y="42"/>
                  </a:lnTo>
                  <a:lnTo>
                    <a:pt x="34306" y="69"/>
                  </a:lnTo>
                  <a:lnTo>
                    <a:pt x="32225" y="110"/>
                  </a:lnTo>
                  <a:lnTo>
                    <a:pt x="30184" y="164"/>
                  </a:lnTo>
                  <a:lnTo>
                    <a:pt x="28185" y="219"/>
                  </a:lnTo>
                  <a:lnTo>
                    <a:pt x="26240" y="287"/>
                  </a:lnTo>
                  <a:lnTo>
                    <a:pt x="24335" y="355"/>
                  </a:lnTo>
                  <a:lnTo>
                    <a:pt x="22485" y="436"/>
                  </a:lnTo>
                  <a:lnTo>
                    <a:pt x="20690" y="518"/>
                  </a:lnTo>
                  <a:lnTo>
                    <a:pt x="18935" y="613"/>
                  </a:lnTo>
                  <a:lnTo>
                    <a:pt x="17262" y="722"/>
                  </a:lnTo>
                  <a:lnTo>
                    <a:pt x="15630" y="831"/>
                  </a:lnTo>
                  <a:lnTo>
                    <a:pt x="14079" y="939"/>
                  </a:lnTo>
                  <a:lnTo>
                    <a:pt x="12583" y="1062"/>
                  </a:lnTo>
                  <a:lnTo>
                    <a:pt x="11168" y="1184"/>
                  </a:lnTo>
                  <a:lnTo>
                    <a:pt x="9808" y="1320"/>
                  </a:lnTo>
                  <a:lnTo>
                    <a:pt x="8543" y="1456"/>
                  </a:lnTo>
                  <a:lnTo>
                    <a:pt x="7332" y="1592"/>
                  </a:lnTo>
                  <a:lnTo>
                    <a:pt x="6217" y="1742"/>
                  </a:lnTo>
                  <a:lnTo>
                    <a:pt x="5183" y="1892"/>
                  </a:lnTo>
                  <a:lnTo>
                    <a:pt x="4244" y="2055"/>
                  </a:lnTo>
                  <a:lnTo>
                    <a:pt x="3374" y="2218"/>
                  </a:lnTo>
                  <a:lnTo>
                    <a:pt x="2612" y="2381"/>
                  </a:lnTo>
                  <a:lnTo>
                    <a:pt x="1932" y="2545"/>
                  </a:lnTo>
                  <a:lnTo>
                    <a:pt x="1361" y="2721"/>
                  </a:lnTo>
                  <a:lnTo>
                    <a:pt x="1102" y="2803"/>
                  </a:lnTo>
                  <a:lnTo>
                    <a:pt x="871" y="2898"/>
                  </a:lnTo>
                  <a:lnTo>
                    <a:pt x="667" y="2980"/>
                  </a:lnTo>
                  <a:lnTo>
                    <a:pt x="504" y="3075"/>
                  </a:lnTo>
                  <a:lnTo>
                    <a:pt x="354" y="3157"/>
                  </a:lnTo>
                  <a:lnTo>
                    <a:pt x="218" y="3252"/>
                  </a:lnTo>
                  <a:lnTo>
                    <a:pt x="123" y="3347"/>
                  </a:lnTo>
                  <a:lnTo>
                    <a:pt x="55" y="3442"/>
                  </a:lnTo>
                  <a:lnTo>
                    <a:pt x="14" y="3538"/>
                  </a:lnTo>
                  <a:lnTo>
                    <a:pt x="0" y="3619"/>
                  </a:lnTo>
                  <a:lnTo>
                    <a:pt x="14" y="3714"/>
                  </a:lnTo>
                  <a:lnTo>
                    <a:pt x="55" y="3810"/>
                  </a:lnTo>
                  <a:lnTo>
                    <a:pt x="123" y="3905"/>
                  </a:lnTo>
                  <a:lnTo>
                    <a:pt x="218" y="4000"/>
                  </a:lnTo>
                  <a:lnTo>
                    <a:pt x="354" y="4082"/>
                  </a:lnTo>
                  <a:lnTo>
                    <a:pt x="504" y="4177"/>
                  </a:lnTo>
                  <a:lnTo>
                    <a:pt x="667" y="4272"/>
                  </a:lnTo>
                  <a:lnTo>
                    <a:pt x="871" y="4354"/>
                  </a:lnTo>
                  <a:lnTo>
                    <a:pt x="1102" y="4449"/>
                  </a:lnTo>
                  <a:lnTo>
                    <a:pt x="1361" y="4531"/>
                  </a:lnTo>
                  <a:lnTo>
                    <a:pt x="1932" y="4707"/>
                  </a:lnTo>
                  <a:lnTo>
                    <a:pt x="2612" y="4871"/>
                  </a:lnTo>
                  <a:lnTo>
                    <a:pt x="3374" y="5034"/>
                  </a:lnTo>
                  <a:lnTo>
                    <a:pt x="4244" y="5197"/>
                  </a:lnTo>
                  <a:lnTo>
                    <a:pt x="5183" y="5360"/>
                  </a:lnTo>
                  <a:lnTo>
                    <a:pt x="6217" y="5510"/>
                  </a:lnTo>
                  <a:lnTo>
                    <a:pt x="7332" y="5646"/>
                  </a:lnTo>
                  <a:lnTo>
                    <a:pt x="8543" y="5796"/>
                  </a:lnTo>
                  <a:lnTo>
                    <a:pt x="9808" y="5932"/>
                  </a:lnTo>
                  <a:lnTo>
                    <a:pt x="11168" y="6068"/>
                  </a:lnTo>
                  <a:lnTo>
                    <a:pt x="12583" y="6190"/>
                  </a:lnTo>
                  <a:lnTo>
                    <a:pt x="14079" y="6312"/>
                  </a:lnTo>
                  <a:lnTo>
                    <a:pt x="15630" y="6421"/>
                  </a:lnTo>
                  <a:lnTo>
                    <a:pt x="17262" y="6530"/>
                  </a:lnTo>
                  <a:lnTo>
                    <a:pt x="18935" y="6639"/>
                  </a:lnTo>
                  <a:lnTo>
                    <a:pt x="20690" y="6721"/>
                  </a:lnTo>
                  <a:lnTo>
                    <a:pt x="22485" y="6816"/>
                  </a:lnTo>
                  <a:lnTo>
                    <a:pt x="24335" y="6897"/>
                  </a:lnTo>
                  <a:lnTo>
                    <a:pt x="26240" y="6965"/>
                  </a:lnTo>
                  <a:lnTo>
                    <a:pt x="28185" y="7033"/>
                  </a:lnTo>
                  <a:lnTo>
                    <a:pt x="30184" y="7088"/>
                  </a:lnTo>
                  <a:lnTo>
                    <a:pt x="32225" y="7142"/>
                  </a:lnTo>
                  <a:lnTo>
                    <a:pt x="34306" y="7183"/>
                  </a:lnTo>
                  <a:lnTo>
                    <a:pt x="36414" y="7210"/>
                  </a:lnTo>
                  <a:lnTo>
                    <a:pt x="38564" y="7237"/>
                  </a:lnTo>
                  <a:lnTo>
                    <a:pt x="40754" y="7251"/>
                  </a:lnTo>
                  <a:lnTo>
                    <a:pt x="45175" y="7251"/>
                  </a:lnTo>
                  <a:lnTo>
                    <a:pt x="47351" y="7237"/>
                  </a:lnTo>
                  <a:lnTo>
                    <a:pt x="49500" y="7210"/>
                  </a:lnTo>
                  <a:lnTo>
                    <a:pt x="51622" y="7183"/>
                  </a:lnTo>
                  <a:lnTo>
                    <a:pt x="53690" y="7142"/>
                  </a:lnTo>
                  <a:lnTo>
                    <a:pt x="55730" y="7088"/>
                  </a:lnTo>
                  <a:lnTo>
                    <a:pt x="57730" y="7033"/>
                  </a:lnTo>
                  <a:lnTo>
                    <a:pt x="59675" y="6965"/>
                  </a:lnTo>
                  <a:lnTo>
                    <a:pt x="61579" y="6897"/>
                  </a:lnTo>
                  <a:lnTo>
                    <a:pt x="63429" y="6816"/>
                  </a:lnTo>
                  <a:lnTo>
                    <a:pt x="65238" y="6721"/>
                  </a:lnTo>
                  <a:lnTo>
                    <a:pt x="66980" y="6639"/>
                  </a:lnTo>
                  <a:lnTo>
                    <a:pt x="68666" y="6530"/>
                  </a:lnTo>
                  <a:lnTo>
                    <a:pt x="70285" y="6421"/>
                  </a:lnTo>
                  <a:lnTo>
                    <a:pt x="71836" y="6312"/>
                  </a:lnTo>
                  <a:lnTo>
                    <a:pt x="73332" y="6190"/>
                  </a:lnTo>
                  <a:lnTo>
                    <a:pt x="74760" y="6068"/>
                  </a:lnTo>
                  <a:lnTo>
                    <a:pt x="76107" y="5932"/>
                  </a:lnTo>
                  <a:lnTo>
                    <a:pt x="77386" y="5796"/>
                  </a:lnTo>
                  <a:lnTo>
                    <a:pt x="78583" y="5646"/>
                  </a:lnTo>
                  <a:lnTo>
                    <a:pt x="79698" y="5510"/>
                  </a:lnTo>
                  <a:lnTo>
                    <a:pt x="80732" y="5360"/>
                  </a:lnTo>
                  <a:lnTo>
                    <a:pt x="81684" y="5197"/>
                  </a:lnTo>
                  <a:lnTo>
                    <a:pt x="82541" y="5034"/>
                  </a:lnTo>
                  <a:lnTo>
                    <a:pt x="83303" y="4871"/>
                  </a:lnTo>
                  <a:lnTo>
                    <a:pt x="83983" y="4707"/>
                  </a:lnTo>
                  <a:lnTo>
                    <a:pt x="84568" y="4531"/>
                  </a:lnTo>
                  <a:lnTo>
                    <a:pt x="84813" y="4449"/>
                  </a:lnTo>
                  <a:lnTo>
                    <a:pt x="85044" y="4354"/>
                  </a:lnTo>
                  <a:lnTo>
                    <a:pt x="85248" y="4272"/>
                  </a:lnTo>
                  <a:lnTo>
                    <a:pt x="85425" y="4177"/>
                  </a:lnTo>
                  <a:lnTo>
                    <a:pt x="85574" y="4082"/>
                  </a:lnTo>
                  <a:lnTo>
                    <a:pt x="85697" y="4000"/>
                  </a:lnTo>
                  <a:lnTo>
                    <a:pt x="85792" y="3905"/>
                  </a:lnTo>
                  <a:lnTo>
                    <a:pt x="85860" y="3810"/>
                  </a:lnTo>
                  <a:lnTo>
                    <a:pt x="85901" y="3714"/>
                  </a:lnTo>
                  <a:lnTo>
                    <a:pt x="85914" y="3619"/>
                  </a:lnTo>
                  <a:lnTo>
                    <a:pt x="85901" y="3538"/>
                  </a:lnTo>
                  <a:lnTo>
                    <a:pt x="85860" y="3442"/>
                  </a:lnTo>
                  <a:lnTo>
                    <a:pt x="85792" y="3347"/>
                  </a:lnTo>
                  <a:lnTo>
                    <a:pt x="85697" y="3252"/>
                  </a:lnTo>
                  <a:lnTo>
                    <a:pt x="85574" y="3157"/>
                  </a:lnTo>
                  <a:lnTo>
                    <a:pt x="85425" y="3075"/>
                  </a:lnTo>
                  <a:lnTo>
                    <a:pt x="85248" y="2980"/>
                  </a:lnTo>
                  <a:lnTo>
                    <a:pt x="85044" y="2898"/>
                  </a:lnTo>
                  <a:lnTo>
                    <a:pt x="84813" y="2803"/>
                  </a:lnTo>
                  <a:lnTo>
                    <a:pt x="84568" y="2721"/>
                  </a:lnTo>
                  <a:lnTo>
                    <a:pt x="83983" y="2545"/>
                  </a:lnTo>
                  <a:lnTo>
                    <a:pt x="83303" y="2381"/>
                  </a:lnTo>
                  <a:lnTo>
                    <a:pt x="82541" y="2218"/>
                  </a:lnTo>
                  <a:lnTo>
                    <a:pt x="81684" y="2055"/>
                  </a:lnTo>
                  <a:lnTo>
                    <a:pt x="80732" y="1892"/>
                  </a:lnTo>
                  <a:lnTo>
                    <a:pt x="79698" y="1742"/>
                  </a:lnTo>
                  <a:lnTo>
                    <a:pt x="78583" y="1592"/>
                  </a:lnTo>
                  <a:lnTo>
                    <a:pt x="77386" y="1456"/>
                  </a:lnTo>
                  <a:lnTo>
                    <a:pt x="76107" y="1320"/>
                  </a:lnTo>
                  <a:lnTo>
                    <a:pt x="74760" y="1184"/>
                  </a:lnTo>
                  <a:lnTo>
                    <a:pt x="73332" y="1062"/>
                  </a:lnTo>
                  <a:lnTo>
                    <a:pt x="71836" y="939"/>
                  </a:lnTo>
                  <a:lnTo>
                    <a:pt x="70285" y="831"/>
                  </a:lnTo>
                  <a:lnTo>
                    <a:pt x="68666" y="722"/>
                  </a:lnTo>
                  <a:lnTo>
                    <a:pt x="66980" y="613"/>
                  </a:lnTo>
                  <a:lnTo>
                    <a:pt x="65238" y="518"/>
                  </a:lnTo>
                  <a:lnTo>
                    <a:pt x="63429" y="436"/>
                  </a:lnTo>
                  <a:lnTo>
                    <a:pt x="61579" y="355"/>
                  </a:lnTo>
                  <a:lnTo>
                    <a:pt x="59675" y="287"/>
                  </a:lnTo>
                  <a:lnTo>
                    <a:pt x="57730" y="219"/>
                  </a:lnTo>
                  <a:lnTo>
                    <a:pt x="55730" y="164"/>
                  </a:lnTo>
                  <a:lnTo>
                    <a:pt x="53690" y="110"/>
                  </a:lnTo>
                  <a:lnTo>
                    <a:pt x="51622" y="69"/>
                  </a:lnTo>
                  <a:lnTo>
                    <a:pt x="49500" y="42"/>
                  </a:lnTo>
                  <a:lnTo>
                    <a:pt x="47351" y="14"/>
                  </a:lnTo>
                  <a:lnTo>
                    <a:pt x="45175"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9"/>
            <p:cNvSpPr/>
            <p:nvPr/>
          </p:nvSpPr>
          <p:spPr>
            <a:xfrm>
              <a:off x="1125429" y="3092593"/>
              <a:ext cx="204386" cy="1191325"/>
            </a:xfrm>
            <a:custGeom>
              <a:avLst/>
              <a:gdLst/>
              <a:ahLst/>
              <a:cxnLst/>
              <a:rect l="l" t="t" r="r" b="b"/>
              <a:pathLst>
                <a:path w="5783" h="33708" extrusionOk="0">
                  <a:moveTo>
                    <a:pt x="531" y="0"/>
                  </a:moveTo>
                  <a:lnTo>
                    <a:pt x="423" y="14"/>
                  </a:lnTo>
                  <a:lnTo>
                    <a:pt x="327" y="41"/>
                  </a:lnTo>
                  <a:lnTo>
                    <a:pt x="232" y="96"/>
                  </a:lnTo>
                  <a:lnTo>
                    <a:pt x="151" y="164"/>
                  </a:lnTo>
                  <a:lnTo>
                    <a:pt x="96" y="245"/>
                  </a:lnTo>
                  <a:lnTo>
                    <a:pt x="42" y="327"/>
                  </a:lnTo>
                  <a:lnTo>
                    <a:pt x="15" y="422"/>
                  </a:lnTo>
                  <a:lnTo>
                    <a:pt x="1" y="531"/>
                  </a:lnTo>
                  <a:lnTo>
                    <a:pt x="1" y="10420"/>
                  </a:lnTo>
                  <a:lnTo>
                    <a:pt x="15" y="10529"/>
                  </a:lnTo>
                  <a:lnTo>
                    <a:pt x="42" y="10624"/>
                  </a:lnTo>
                  <a:lnTo>
                    <a:pt x="83" y="10719"/>
                  </a:lnTo>
                  <a:lnTo>
                    <a:pt x="151" y="10801"/>
                  </a:lnTo>
                  <a:lnTo>
                    <a:pt x="4721" y="15371"/>
                  </a:lnTo>
                  <a:lnTo>
                    <a:pt x="4721" y="19983"/>
                  </a:lnTo>
                  <a:lnTo>
                    <a:pt x="341" y="24376"/>
                  </a:lnTo>
                  <a:lnTo>
                    <a:pt x="273" y="24444"/>
                  </a:lnTo>
                  <a:lnTo>
                    <a:pt x="219" y="24539"/>
                  </a:lnTo>
                  <a:lnTo>
                    <a:pt x="191" y="24635"/>
                  </a:lnTo>
                  <a:lnTo>
                    <a:pt x="178" y="24743"/>
                  </a:lnTo>
                  <a:lnTo>
                    <a:pt x="178" y="33177"/>
                  </a:lnTo>
                  <a:lnTo>
                    <a:pt x="191" y="33286"/>
                  </a:lnTo>
                  <a:lnTo>
                    <a:pt x="219" y="33395"/>
                  </a:lnTo>
                  <a:lnTo>
                    <a:pt x="273" y="33476"/>
                  </a:lnTo>
                  <a:lnTo>
                    <a:pt x="341" y="33558"/>
                  </a:lnTo>
                  <a:lnTo>
                    <a:pt x="409" y="33626"/>
                  </a:lnTo>
                  <a:lnTo>
                    <a:pt x="504" y="33667"/>
                  </a:lnTo>
                  <a:lnTo>
                    <a:pt x="599" y="33707"/>
                  </a:lnTo>
                  <a:lnTo>
                    <a:pt x="817" y="33707"/>
                  </a:lnTo>
                  <a:lnTo>
                    <a:pt x="912" y="33667"/>
                  </a:lnTo>
                  <a:lnTo>
                    <a:pt x="1007" y="33626"/>
                  </a:lnTo>
                  <a:lnTo>
                    <a:pt x="1089" y="33558"/>
                  </a:lnTo>
                  <a:lnTo>
                    <a:pt x="1144" y="33476"/>
                  </a:lnTo>
                  <a:lnTo>
                    <a:pt x="1198" y="33395"/>
                  </a:lnTo>
                  <a:lnTo>
                    <a:pt x="1225" y="33286"/>
                  </a:lnTo>
                  <a:lnTo>
                    <a:pt x="1239" y="33177"/>
                  </a:lnTo>
                  <a:lnTo>
                    <a:pt x="1239" y="24961"/>
                  </a:lnTo>
                  <a:lnTo>
                    <a:pt x="5632" y="20581"/>
                  </a:lnTo>
                  <a:lnTo>
                    <a:pt x="5700" y="20499"/>
                  </a:lnTo>
                  <a:lnTo>
                    <a:pt x="5741" y="20404"/>
                  </a:lnTo>
                  <a:lnTo>
                    <a:pt x="5768" y="20309"/>
                  </a:lnTo>
                  <a:lnTo>
                    <a:pt x="5782" y="20200"/>
                  </a:lnTo>
                  <a:lnTo>
                    <a:pt x="5782" y="15154"/>
                  </a:lnTo>
                  <a:lnTo>
                    <a:pt x="5768" y="15045"/>
                  </a:lnTo>
                  <a:lnTo>
                    <a:pt x="5741" y="14950"/>
                  </a:lnTo>
                  <a:lnTo>
                    <a:pt x="5700" y="14854"/>
                  </a:lnTo>
                  <a:lnTo>
                    <a:pt x="5632" y="14773"/>
                  </a:lnTo>
                  <a:lnTo>
                    <a:pt x="1062" y="10202"/>
                  </a:lnTo>
                  <a:lnTo>
                    <a:pt x="1062" y="531"/>
                  </a:lnTo>
                  <a:lnTo>
                    <a:pt x="1048" y="422"/>
                  </a:lnTo>
                  <a:lnTo>
                    <a:pt x="1021" y="327"/>
                  </a:lnTo>
                  <a:lnTo>
                    <a:pt x="967" y="245"/>
                  </a:lnTo>
                  <a:lnTo>
                    <a:pt x="899" y="164"/>
                  </a:lnTo>
                  <a:lnTo>
                    <a:pt x="831" y="96"/>
                  </a:lnTo>
                  <a:lnTo>
                    <a:pt x="735" y="41"/>
                  </a:lnTo>
                  <a:lnTo>
                    <a:pt x="640" y="14"/>
                  </a:lnTo>
                  <a:lnTo>
                    <a:pt x="5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9"/>
            <p:cNvSpPr/>
            <p:nvPr/>
          </p:nvSpPr>
          <p:spPr>
            <a:xfrm>
              <a:off x="1484583" y="3638253"/>
              <a:ext cx="111541" cy="667302"/>
            </a:xfrm>
            <a:custGeom>
              <a:avLst/>
              <a:gdLst/>
              <a:ahLst/>
              <a:cxnLst/>
              <a:rect l="l" t="t" r="r" b="b"/>
              <a:pathLst>
                <a:path w="3156" h="18881" extrusionOk="0">
                  <a:moveTo>
                    <a:pt x="2517" y="0"/>
                  </a:moveTo>
                  <a:lnTo>
                    <a:pt x="2421" y="41"/>
                  </a:lnTo>
                  <a:lnTo>
                    <a:pt x="2326" y="82"/>
                  </a:lnTo>
                  <a:lnTo>
                    <a:pt x="2244" y="150"/>
                  </a:lnTo>
                  <a:lnTo>
                    <a:pt x="2176" y="232"/>
                  </a:lnTo>
                  <a:lnTo>
                    <a:pt x="2136" y="313"/>
                  </a:lnTo>
                  <a:lnTo>
                    <a:pt x="2108" y="422"/>
                  </a:lnTo>
                  <a:lnTo>
                    <a:pt x="2095" y="531"/>
                  </a:lnTo>
                  <a:lnTo>
                    <a:pt x="2095" y="6489"/>
                  </a:lnTo>
                  <a:lnTo>
                    <a:pt x="163" y="8420"/>
                  </a:lnTo>
                  <a:lnTo>
                    <a:pt x="95" y="8502"/>
                  </a:lnTo>
                  <a:lnTo>
                    <a:pt x="41" y="8583"/>
                  </a:lnTo>
                  <a:lnTo>
                    <a:pt x="14" y="8692"/>
                  </a:lnTo>
                  <a:lnTo>
                    <a:pt x="0" y="8787"/>
                  </a:lnTo>
                  <a:lnTo>
                    <a:pt x="0" y="18350"/>
                  </a:lnTo>
                  <a:lnTo>
                    <a:pt x="14" y="18459"/>
                  </a:lnTo>
                  <a:lnTo>
                    <a:pt x="41" y="18568"/>
                  </a:lnTo>
                  <a:lnTo>
                    <a:pt x="95" y="18649"/>
                  </a:lnTo>
                  <a:lnTo>
                    <a:pt x="163" y="18731"/>
                  </a:lnTo>
                  <a:lnTo>
                    <a:pt x="245" y="18799"/>
                  </a:lnTo>
                  <a:lnTo>
                    <a:pt x="327" y="18840"/>
                  </a:lnTo>
                  <a:lnTo>
                    <a:pt x="422" y="18881"/>
                  </a:lnTo>
                  <a:lnTo>
                    <a:pt x="639" y="18881"/>
                  </a:lnTo>
                  <a:lnTo>
                    <a:pt x="735" y="18840"/>
                  </a:lnTo>
                  <a:lnTo>
                    <a:pt x="830" y="18799"/>
                  </a:lnTo>
                  <a:lnTo>
                    <a:pt x="911" y="18731"/>
                  </a:lnTo>
                  <a:lnTo>
                    <a:pt x="979" y="18649"/>
                  </a:lnTo>
                  <a:lnTo>
                    <a:pt x="1020" y="18568"/>
                  </a:lnTo>
                  <a:lnTo>
                    <a:pt x="1047" y="18459"/>
                  </a:lnTo>
                  <a:lnTo>
                    <a:pt x="1061" y="18350"/>
                  </a:lnTo>
                  <a:lnTo>
                    <a:pt x="1061" y="9005"/>
                  </a:lnTo>
                  <a:lnTo>
                    <a:pt x="2993" y="7074"/>
                  </a:lnTo>
                  <a:lnTo>
                    <a:pt x="3061" y="6992"/>
                  </a:lnTo>
                  <a:lnTo>
                    <a:pt x="3115" y="6910"/>
                  </a:lnTo>
                  <a:lnTo>
                    <a:pt x="3142" y="6802"/>
                  </a:lnTo>
                  <a:lnTo>
                    <a:pt x="3156" y="6706"/>
                  </a:lnTo>
                  <a:lnTo>
                    <a:pt x="3156" y="531"/>
                  </a:lnTo>
                  <a:lnTo>
                    <a:pt x="3142" y="422"/>
                  </a:lnTo>
                  <a:lnTo>
                    <a:pt x="3115" y="313"/>
                  </a:lnTo>
                  <a:lnTo>
                    <a:pt x="3061" y="232"/>
                  </a:lnTo>
                  <a:lnTo>
                    <a:pt x="2993" y="150"/>
                  </a:lnTo>
                  <a:lnTo>
                    <a:pt x="2925" y="82"/>
                  </a:lnTo>
                  <a:lnTo>
                    <a:pt x="2829" y="41"/>
                  </a:lnTo>
                  <a:lnTo>
                    <a:pt x="2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9"/>
            <p:cNvSpPr/>
            <p:nvPr/>
          </p:nvSpPr>
          <p:spPr>
            <a:xfrm>
              <a:off x="1689360" y="3070009"/>
              <a:ext cx="205799" cy="1235538"/>
            </a:xfrm>
            <a:custGeom>
              <a:avLst/>
              <a:gdLst/>
              <a:ahLst/>
              <a:cxnLst/>
              <a:rect l="l" t="t" r="r" b="b"/>
              <a:pathLst>
                <a:path w="5823" h="34959" extrusionOk="0">
                  <a:moveTo>
                    <a:pt x="531" y="0"/>
                  </a:moveTo>
                  <a:lnTo>
                    <a:pt x="422" y="14"/>
                  </a:lnTo>
                  <a:lnTo>
                    <a:pt x="327" y="41"/>
                  </a:lnTo>
                  <a:lnTo>
                    <a:pt x="232" y="95"/>
                  </a:lnTo>
                  <a:lnTo>
                    <a:pt x="164" y="150"/>
                  </a:lnTo>
                  <a:lnTo>
                    <a:pt x="96" y="231"/>
                  </a:lnTo>
                  <a:lnTo>
                    <a:pt x="42" y="327"/>
                  </a:lnTo>
                  <a:lnTo>
                    <a:pt x="14" y="422"/>
                  </a:lnTo>
                  <a:lnTo>
                    <a:pt x="1" y="531"/>
                  </a:lnTo>
                  <a:lnTo>
                    <a:pt x="1" y="7726"/>
                  </a:lnTo>
                  <a:lnTo>
                    <a:pt x="14" y="7835"/>
                  </a:lnTo>
                  <a:lnTo>
                    <a:pt x="42" y="7930"/>
                  </a:lnTo>
                  <a:lnTo>
                    <a:pt x="96" y="8026"/>
                  </a:lnTo>
                  <a:lnTo>
                    <a:pt x="164" y="8107"/>
                  </a:lnTo>
                  <a:lnTo>
                    <a:pt x="4762" y="12705"/>
                  </a:lnTo>
                  <a:lnTo>
                    <a:pt x="4762" y="34428"/>
                  </a:lnTo>
                  <a:lnTo>
                    <a:pt x="4775" y="34537"/>
                  </a:lnTo>
                  <a:lnTo>
                    <a:pt x="4802" y="34646"/>
                  </a:lnTo>
                  <a:lnTo>
                    <a:pt x="4857" y="34727"/>
                  </a:lnTo>
                  <a:lnTo>
                    <a:pt x="4911" y="34809"/>
                  </a:lnTo>
                  <a:lnTo>
                    <a:pt x="4993" y="34877"/>
                  </a:lnTo>
                  <a:lnTo>
                    <a:pt x="5088" y="34918"/>
                  </a:lnTo>
                  <a:lnTo>
                    <a:pt x="5183" y="34959"/>
                  </a:lnTo>
                  <a:lnTo>
                    <a:pt x="5401" y="34959"/>
                  </a:lnTo>
                  <a:lnTo>
                    <a:pt x="5496" y="34918"/>
                  </a:lnTo>
                  <a:lnTo>
                    <a:pt x="5591" y="34877"/>
                  </a:lnTo>
                  <a:lnTo>
                    <a:pt x="5673" y="34809"/>
                  </a:lnTo>
                  <a:lnTo>
                    <a:pt x="5727" y="34727"/>
                  </a:lnTo>
                  <a:lnTo>
                    <a:pt x="5782" y="34646"/>
                  </a:lnTo>
                  <a:lnTo>
                    <a:pt x="5809" y="34537"/>
                  </a:lnTo>
                  <a:lnTo>
                    <a:pt x="5823" y="34428"/>
                  </a:lnTo>
                  <a:lnTo>
                    <a:pt x="5823" y="12487"/>
                  </a:lnTo>
                  <a:lnTo>
                    <a:pt x="5809" y="12392"/>
                  </a:lnTo>
                  <a:lnTo>
                    <a:pt x="5782" y="12283"/>
                  </a:lnTo>
                  <a:lnTo>
                    <a:pt x="5727" y="12202"/>
                  </a:lnTo>
                  <a:lnTo>
                    <a:pt x="5673" y="12120"/>
                  </a:lnTo>
                  <a:lnTo>
                    <a:pt x="1062" y="7509"/>
                  </a:lnTo>
                  <a:lnTo>
                    <a:pt x="1062" y="531"/>
                  </a:lnTo>
                  <a:lnTo>
                    <a:pt x="1048" y="422"/>
                  </a:lnTo>
                  <a:lnTo>
                    <a:pt x="1021" y="327"/>
                  </a:lnTo>
                  <a:lnTo>
                    <a:pt x="967" y="231"/>
                  </a:lnTo>
                  <a:lnTo>
                    <a:pt x="912" y="150"/>
                  </a:lnTo>
                  <a:lnTo>
                    <a:pt x="831" y="95"/>
                  </a:lnTo>
                  <a:lnTo>
                    <a:pt x="735" y="41"/>
                  </a:lnTo>
                  <a:lnTo>
                    <a:pt x="640" y="14"/>
                  </a:lnTo>
                  <a:lnTo>
                    <a:pt x="5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9"/>
            <p:cNvSpPr/>
            <p:nvPr/>
          </p:nvSpPr>
          <p:spPr>
            <a:xfrm>
              <a:off x="2097995" y="3230077"/>
              <a:ext cx="167842" cy="1103852"/>
            </a:xfrm>
            <a:custGeom>
              <a:avLst/>
              <a:gdLst/>
              <a:ahLst/>
              <a:cxnLst/>
              <a:rect l="l" t="t" r="r" b="b"/>
              <a:pathLst>
                <a:path w="4749" h="31233" extrusionOk="0">
                  <a:moveTo>
                    <a:pt x="4041" y="1"/>
                  </a:moveTo>
                  <a:lnTo>
                    <a:pt x="3932" y="14"/>
                  </a:lnTo>
                  <a:lnTo>
                    <a:pt x="3823" y="42"/>
                  </a:lnTo>
                  <a:lnTo>
                    <a:pt x="3742" y="96"/>
                  </a:lnTo>
                  <a:lnTo>
                    <a:pt x="3660" y="150"/>
                  </a:lnTo>
                  <a:lnTo>
                    <a:pt x="3592" y="232"/>
                  </a:lnTo>
                  <a:lnTo>
                    <a:pt x="3551" y="327"/>
                  </a:lnTo>
                  <a:lnTo>
                    <a:pt x="3510" y="422"/>
                  </a:lnTo>
                  <a:lnTo>
                    <a:pt x="3510" y="531"/>
                  </a:lnTo>
                  <a:lnTo>
                    <a:pt x="3510" y="6856"/>
                  </a:lnTo>
                  <a:lnTo>
                    <a:pt x="151" y="10203"/>
                  </a:lnTo>
                  <a:lnTo>
                    <a:pt x="96" y="10284"/>
                  </a:lnTo>
                  <a:lnTo>
                    <a:pt x="42" y="10379"/>
                  </a:lnTo>
                  <a:lnTo>
                    <a:pt x="15" y="10475"/>
                  </a:lnTo>
                  <a:lnTo>
                    <a:pt x="1" y="10570"/>
                  </a:lnTo>
                  <a:lnTo>
                    <a:pt x="1" y="20731"/>
                  </a:lnTo>
                  <a:lnTo>
                    <a:pt x="15" y="20826"/>
                  </a:lnTo>
                  <a:lnTo>
                    <a:pt x="42" y="20921"/>
                  </a:lnTo>
                  <a:lnTo>
                    <a:pt x="96" y="21017"/>
                  </a:lnTo>
                  <a:lnTo>
                    <a:pt x="151" y="21098"/>
                  </a:lnTo>
                  <a:lnTo>
                    <a:pt x="3701" y="24635"/>
                  </a:lnTo>
                  <a:lnTo>
                    <a:pt x="3701" y="30702"/>
                  </a:lnTo>
                  <a:lnTo>
                    <a:pt x="3701" y="30810"/>
                  </a:lnTo>
                  <a:lnTo>
                    <a:pt x="3742" y="30919"/>
                  </a:lnTo>
                  <a:lnTo>
                    <a:pt x="3783" y="31001"/>
                  </a:lnTo>
                  <a:lnTo>
                    <a:pt x="3851" y="31082"/>
                  </a:lnTo>
                  <a:lnTo>
                    <a:pt x="3932" y="31151"/>
                  </a:lnTo>
                  <a:lnTo>
                    <a:pt x="4014" y="31191"/>
                  </a:lnTo>
                  <a:lnTo>
                    <a:pt x="4123" y="31232"/>
                  </a:lnTo>
                  <a:lnTo>
                    <a:pt x="4327" y="31232"/>
                  </a:lnTo>
                  <a:lnTo>
                    <a:pt x="4435" y="31191"/>
                  </a:lnTo>
                  <a:lnTo>
                    <a:pt x="4517" y="31151"/>
                  </a:lnTo>
                  <a:lnTo>
                    <a:pt x="4599" y="31082"/>
                  </a:lnTo>
                  <a:lnTo>
                    <a:pt x="4667" y="31001"/>
                  </a:lnTo>
                  <a:lnTo>
                    <a:pt x="4707" y="30919"/>
                  </a:lnTo>
                  <a:lnTo>
                    <a:pt x="4748" y="30810"/>
                  </a:lnTo>
                  <a:lnTo>
                    <a:pt x="4748" y="30702"/>
                  </a:lnTo>
                  <a:lnTo>
                    <a:pt x="4748" y="24417"/>
                  </a:lnTo>
                  <a:lnTo>
                    <a:pt x="4748" y="24308"/>
                  </a:lnTo>
                  <a:lnTo>
                    <a:pt x="4721" y="24213"/>
                  </a:lnTo>
                  <a:lnTo>
                    <a:pt x="4667" y="24118"/>
                  </a:lnTo>
                  <a:lnTo>
                    <a:pt x="4599" y="24050"/>
                  </a:lnTo>
                  <a:lnTo>
                    <a:pt x="1062" y="20500"/>
                  </a:lnTo>
                  <a:lnTo>
                    <a:pt x="1062" y="10801"/>
                  </a:lnTo>
                  <a:lnTo>
                    <a:pt x="4408" y="7441"/>
                  </a:lnTo>
                  <a:lnTo>
                    <a:pt x="4476" y="7360"/>
                  </a:lnTo>
                  <a:lnTo>
                    <a:pt x="4531" y="7278"/>
                  </a:lnTo>
                  <a:lnTo>
                    <a:pt x="4558" y="7183"/>
                  </a:lnTo>
                  <a:lnTo>
                    <a:pt x="4558" y="7074"/>
                  </a:lnTo>
                  <a:lnTo>
                    <a:pt x="4558" y="531"/>
                  </a:lnTo>
                  <a:lnTo>
                    <a:pt x="4558" y="422"/>
                  </a:lnTo>
                  <a:lnTo>
                    <a:pt x="4517" y="327"/>
                  </a:lnTo>
                  <a:lnTo>
                    <a:pt x="4476" y="232"/>
                  </a:lnTo>
                  <a:lnTo>
                    <a:pt x="4408" y="150"/>
                  </a:lnTo>
                  <a:lnTo>
                    <a:pt x="4327" y="96"/>
                  </a:lnTo>
                  <a:lnTo>
                    <a:pt x="4245" y="42"/>
                  </a:lnTo>
                  <a:lnTo>
                    <a:pt x="4136" y="14"/>
                  </a:lnTo>
                  <a:lnTo>
                    <a:pt x="40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9"/>
            <p:cNvSpPr/>
            <p:nvPr/>
          </p:nvSpPr>
          <p:spPr>
            <a:xfrm>
              <a:off x="2493659" y="3432946"/>
              <a:ext cx="163989" cy="913003"/>
            </a:xfrm>
            <a:custGeom>
              <a:avLst/>
              <a:gdLst/>
              <a:ahLst/>
              <a:cxnLst/>
              <a:rect l="l" t="t" r="r" b="b"/>
              <a:pathLst>
                <a:path w="4640" h="25833" extrusionOk="0">
                  <a:moveTo>
                    <a:pt x="599" y="1"/>
                  </a:moveTo>
                  <a:lnTo>
                    <a:pt x="504" y="42"/>
                  </a:lnTo>
                  <a:lnTo>
                    <a:pt x="423" y="83"/>
                  </a:lnTo>
                  <a:lnTo>
                    <a:pt x="341" y="151"/>
                  </a:lnTo>
                  <a:lnTo>
                    <a:pt x="273" y="232"/>
                  </a:lnTo>
                  <a:lnTo>
                    <a:pt x="219" y="314"/>
                  </a:lnTo>
                  <a:lnTo>
                    <a:pt x="191" y="423"/>
                  </a:lnTo>
                  <a:lnTo>
                    <a:pt x="178" y="531"/>
                  </a:lnTo>
                  <a:lnTo>
                    <a:pt x="178" y="9577"/>
                  </a:lnTo>
                  <a:lnTo>
                    <a:pt x="191" y="9672"/>
                  </a:lnTo>
                  <a:lnTo>
                    <a:pt x="219" y="9768"/>
                  </a:lnTo>
                  <a:lnTo>
                    <a:pt x="273" y="9863"/>
                  </a:lnTo>
                  <a:lnTo>
                    <a:pt x="341" y="9944"/>
                  </a:lnTo>
                  <a:lnTo>
                    <a:pt x="3578" y="13182"/>
                  </a:lnTo>
                  <a:lnTo>
                    <a:pt x="3578" y="18473"/>
                  </a:lnTo>
                  <a:lnTo>
                    <a:pt x="151" y="21901"/>
                  </a:lnTo>
                  <a:lnTo>
                    <a:pt x="83" y="21983"/>
                  </a:lnTo>
                  <a:lnTo>
                    <a:pt x="42" y="22064"/>
                  </a:lnTo>
                  <a:lnTo>
                    <a:pt x="1" y="22173"/>
                  </a:lnTo>
                  <a:lnTo>
                    <a:pt x="1" y="22268"/>
                  </a:lnTo>
                  <a:lnTo>
                    <a:pt x="1" y="25302"/>
                  </a:lnTo>
                  <a:lnTo>
                    <a:pt x="1" y="25411"/>
                  </a:lnTo>
                  <a:lnTo>
                    <a:pt x="42" y="25506"/>
                  </a:lnTo>
                  <a:lnTo>
                    <a:pt x="83" y="25601"/>
                  </a:lnTo>
                  <a:lnTo>
                    <a:pt x="151" y="25669"/>
                  </a:lnTo>
                  <a:lnTo>
                    <a:pt x="232" y="25737"/>
                  </a:lnTo>
                  <a:lnTo>
                    <a:pt x="314" y="25791"/>
                  </a:lnTo>
                  <a:lnTo>
                    <a:pt x="423" y="25819"/>
                  </a:lnTo>
                  <a:lnTo>
                    <a:pt x="531" y="25832"/>
                  </a:lnTo>
                  <a:lnTo>
                    <a:pt x="627" y="25819"/>
                  </a:lnTo>
                  <a:lnTo>
                    <a:pt x="735" y="25791"/>
                  </a:lnTo>
                  <a:lnTo>
                    <a:pt x="817" y="25737"/>
                  </a:lnTo>
                  <a:lnTo>
                    <a:pt x="899" y="25669"/>
                  </a:lnTo>
                  <a:lnTo>
                    <a:pt x="967" y="25601"/>
                  </a:lnTo>
                  <a:lnTo>
                    <a:pt x="1021" y="25506"/>
                  </a:lnTo>
                  <a:lnTo>
                    <a:pt x="1048" y="25411"/>
                  </a:lnTo>
                  <a:lnTo>
                    <a:pt x="1062" y="25302"/>
                  </a:lnTo>
                  <a:lnTo>
                    <a:pt x="1062" y="22486"/>
                  </a:lnTo>
                  <a:lnTo>
                    <a:pt x="4476" y="19072"/>
                  </a:lnTo>
                  <a:lnTo>
                    <a:pt x="4544" y="18990"/>
                  </a:lnTo>
                  <a:lnTo>
                    <a:pt x="4599" y="18895"/>
                  </a:lnTo>
                  <a:lnTo>
                    <a:pt x="4626" y="18800"/>
                  </a:lnTo>
                  <a:lnTo>
                    <a:pt x="4639" y="18691"/>
                  </a:lnTo>
                  <a:lnTo>
                    <a:pt x="4639" y="12964"/>
                  </a:lnTo>
                  <a:lnTo>
                    <a:pt x="4626" y="12855"/>
                  </a:lnTo>
                  <a:lnTo>
                    <a:pt x="4599" y="12760"/>
                  </a:lnTo>
                  <a:lnTo>
                    <a:pt x="4544" y="12665"/>
                  </a:lnTo>
                  <a:lnTo>
                    <a:pt x="4476" y="12597"/>
                  </a:lnTo>
                  <a:lnTo>
                    <a:pt x="1239" y="9346"/>
                  </a:lnTo>
                  <a:lnTo>
                    <a:pt x="1239" y="531"/>
                  </a:lnTo>
                  <a:lnTo>
                    <a:pt x="1225" y="423"/>
                  </a:lnTo>
                  <a:lnTo>
                    <a:pt x="1198" y="314"/>
                  </a:lnTo>
                  <a:lnTo>
                    <a:pt x="1157" y="232"/>
                  </a:lnTo>
                  <a:lnTo>
                    <a:pt x="1089" y="151"/>
                  </a:lnTo>
                  <a:lnTo>
                    <a:pt x="1008" y="83"/>
                  </a:lnTo>
                  <a:lnTo>
                    <a:pt x="912" y="42"/>
                  </a:lnTo>
                  <a:lnTo>
                    <a:pt x="8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9"/>
            <p:cNvSpPr/>
            <p:nvPr/>
          </p:nvSpPr>
          <p:spPr>
            <a:xfrm>
              <a:off x="2641251" y="3274786"/>
              <a:ext cx="118786" cy="1009134"/>
            </a:xfrm>
            <a:custGeom>
              <a:avLst/>
              <a:gdLst/>
              <a:ahLst/>
              <a:cxnLst/>
              <a:rect l="l" t="t" r="r" b="b"/>
              <a:pathLst>
                <a:path w="3361" h="28553" extrusionOk="0">
                  <a:moveTo>
                    <a:pt x="2545" y="1"/>
                  </a:moveTo>
                  <a:lnTo>
                    <a:pt x="2449" y="14"/>
                  </a:lnTo>
                  <a:lnTo>
                    <a:pt x="2341" y="42"/>
                  </a:lnTo>
                  <a:lnTo>
                    <a:pt x="2259" y="96"/>
                  </a:lnTo>
                  <a:lnTo>
                    <a:pt x="2177" y="150"/>
                  </a:lnTo>
                  <a:lnTo>
                    <a:pt x="2109" y="232"/>
                  </a:lnTo>
                  <a:lnTo>
                    <a:pt x="2069" y="327"/>
                  </a:lnTo>
                  <a:lnTo>
                    <a:pt x="2028" y="422"/>
                  </a:lnTo>
                  <a:lnTo>
                    <a:pt x="2028" y="531"/>
                  </a:lnTo>
                  <a:lnTo>
                    <a:pt x="2028" y="7441"/>
                  </a:lnTo>
                  <a:lnTo>
                    <a:pt x="151" y="9318"/>
                  </a:lnTo>
                  <a:lnTo>
                    <a:pt x="83" y="9400"/>
                  </a:lnTo>
                  <a:lnTo>
                    <a:pt x="42" y="9482"/>
                  </a:lnTo>
                  <a:lnTo>
                    <a:pt x="15" y="9591"/>
                  </a:lnTo>
                  <a:lnTo>
                    <a:pt x="1" y="9686"/>
                  </a:lnTo>
                  <a:lnTo>
                    <a:pt x="1" y="12284"/>
                  </a:lnTo>
                  <a:lnTo>
                    <a:pt x="15" y="12379"/>
                  </a:lnTo>
                  <a:lnTo>
                    <a:pt x="42" y="12488"/>
                  </a:lnTo>
                  <a:lnTo>
                    <a:pt x="83" y="12569"/>
                  </a:lnTo>
                  <a:lnTo>
                    <a:pt x="151" y="12651"/>
                  </a:lnTo>
                  <a:lnTo>
                    <a:pt x="2300" y="14800"/>
                  </a:lnTo>
                  <a:lnTo>
                    <a:pt x="2300" y="28022"/>
                  </a:lnTo>
                  <a:lnTo>
                    <a:pt x="2313" y="28131"/>
                  </a:lnTo>
                  <a:lnTo>
                    <a:pt x="2341" y="28240"/>
                  </a:lnTo>
                  <a:lnTo>
                    <a:pt x="2395" y="28321"/>
                  </a:lnTo>
                  <a:lnTo>
                    <a:pt x="2463" y="28403"/>
                  </a:lnTo>
                  <a:lnTo>
                    <a:pt x="2545" y="28471"/>
                  </a:lnTo>
                  <a:lnTo>
                    <a:pt x="2626" y="28512"/>
                  </a:lnTo>
                  <a:lnTo>
                    <a:pt x="2721" y="28552"/>
                  </a:lnTo>
                  <a:lnTo>
                    <a:pt x="2939" y="28552"/>
                  </a:lnTo>
                  <a:lnTo>
                    <a:pt x="3034" y="28512"/>
                  </a:lnTo>
                  <a:lnTo>
                    <a:pt x="3130" y="28471"/>
                  </a:lnTo>
                  <a:lnTo>
                    <a:pt x="3211" y="28403"/>
                  </a:lnTo>
                  <a:lnTo>
                    <a:pt x="3279" y="28321"/>
                  </a:lnTo>
                  <a:lnTo>
                    <a:pt x="3320" y="28240"/>
                  </a:lnTo>
                  <a:lnTo>
                    <a:pt x="3347" y="28131"/>
                  </a:lnTo>
                  <a:lnTo>
                    <a:pt x="3361" y="28022"/>
                  </a:lnTo>
                  <a:lnTo>
                    <a:pt x="3361" y="14583"/>
                  </a:lnTo>
                  <a:lnTo>
                    <a:pt x="3361" y="14487"/>
                  </a:lnTo>
                  <a:lnTo>
                    <a:pt x="3320" y="14379"/>
                  </a:lnTo>
                  <a:lnTo>
                    <a:pt x="3279" y="14297"/>
                  </a:lnTo>
                  <a:lnTo>
                    <a:pt x="3211" y="14215"/>
                  </a:lnTo>
                  <a:lnTo>
                    <a:pt x="1062" y="12066"/>
                  </a:lnTo>
                  <a:lnTo>
                    <a:pt x="1062" y="9903"/>
                  </a:lnTo>
                  <a:lnTo>
                    <a:pt x="2925" y="8040"/>
                  </a:lnTo>
                  <a:lnTo>
                    <a:pt x="2994" y="7958"/>
                  </a:lnTo>
                  <a:lnTo>
                    <a:pt x="3034" y="7877"/>
                  </a:lnTo>
                  <a:lnTo>
                    <a:pt x="3075" y="7768"/>
                  </a:lnTo>
                  <a:lnTo>
                    <a:pt x="3075" y="7673"/>
                  </a:lnTo>
                  <a:lnTo>
                    <a:pt x="3075" y="531"/>
                  </a:lnTo>
                  <a:lnTo>
                    <a:pt x="3075" y="422"/>
                  </a:lnTo>
                  <a:lnTo>
                    <a:pt x="3034" y="327"/>
                  </a:lnTo>
                  <a:lnTo>
                    <a:pt x="2994" y="232"/>
                  </a:lnTo>
                  <a:lnTo>
                    <a:pt x="2925" y="150"/>
                  </a:lnTo>
                  <a:lnTo>
                    <a:pt x="2844" y="96"/>
                  </a:lnTo>
                  <a:lnTo>
                    <a:pt x="2762" y="42"/>
                  </a:lnTo>
                  <a:lnTo>
                    <a:pt x="2653" y="14"/>
                  </a:lnTo>
                  <a:lnTo>
                    <a:pt x="25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9"/>
            <p:cNvSpPr/>
            <p:nvPr/>
          </p:nvSpPr>
          <p:spPr>
            <a:xfrm>
              <a:off x="1060539" y="3002222"/>
              <a:ext cx="166852" cy="166852"/>
            </a:xfrm>
            <a:custGeom>
              <a:avLst/>
              <a:gdLst/>
              <a:ahLst/>
              <a:cxnLst/>
              <a:rect l="l" t="t" r="r" b="b"/>
              <a:pathLst>
                <a:path w="4721" h="4721" extrusionOk="0">
                  <a:moveTo>
                    <a:pt x="2367" y="0"/>
                  </a:moveTo>
                  <a:lnTo>
                    <a:pt x="2123" y="14"/>
                  </a:lnTo>
                  <a:lnTo>
                    <a:pt x="1891" y="41"/>
                  </a:lnTo>
                  <a:lnTo>
                    <a:pt x="1660" y="109"/>
                  </a:lnTo>
                  <a:lnTo>
                    <a:pt x="1442" y="177"/>
                  </a:lnTo>
                  <a:lnTo>
                    <a:pt x="1238" y="286"/>
                  </a:lnTo>
                  <a:lnTo>
                    <a:pt x="1048" y="395"/>
                  </a:lnTo>
                  <a:lnTo>
                    <a:pt x="858" y="531"/>
                  </a:lnTo>
                  <a:lnTo>
                    <a:pt x="694" y="694"/>
                  </a:lnTo>
                  <a:lnTo>
                    <a:pt x="545" y="857"/>
                  </a:lnTo>
                  <a:lnTo>
                    <a:pt x="409" y="1034"/>
                  </a:lnTo>
                  <a:lnTo>
                    <a:pt x="286" y="1238"/>
                  </a:lnTo>
                  <a:lnTo>
                    <a:pt x="191" y="1442"/>
                  </a:lnTo>
                  <a:lnTo>
                    <a:pt x="109" y="1660"/>
                  </a:lnTo>
                  <a:lnTo>
                    <a:pt x="55" y="1877"/>
                  </a:lnTo>
                  <a:lnTo>
                    <a:pt x="14" y="2122"/>
                  </a:lnTo>
                  <a:lnTo>
                    <a:pt x="1" y="2353"/>
                  </a:lnTo>
                  <a:lnTo>
                    <a:pt x="14" y="2598"/>
                  </a:lnTo>
                  <a:lnTo>
                    <a:pt x="55" y="2829"/>
                  </a:lnTo>
                  <a:lnTo>
                    <a:pt x="109" y="3061"/>
                  </a:lnTo>
                  <a:lnTo>
                    <a:pt x="191" y="3278"/>
                  </a:lnTo>
                  <a:lnTo>
                    <a:pt x="286" y="3482"/>
                  </a:lnTo>
                  <a:lnTo>
                    <a:pt x="409" y="3673"/>
                  </a:lnTo>
                  <a:lnTo>
                    <a:pt x="545" y="3863"/>
                  </a:lnTo>
                  <a:lnTo>
                    <a:pt x="694" y="4026"/>
                  </a:lnTo>
                  <a:lnTo>
                    <a:pt x="858" y="4176"/>
                  </a:lnTo>
                  <a:lnTo>
                    <a:pt x="1048" y="4312"/>
                  </a:lnTo>
                  <a:lnTo>
                    <a:pt x="1238" y="4435"/>
                  </a:lnTo>
                  <a:lnTo>
                    <a:pt x="1442" y="4530"/>
                  </a:lnTo>
                  <a:lnTo>
                    <a:pt x="1660" y="4611"/>
                  </a:lnTo>
                  <a:lnTo>
                    <a:pt x="1891" y="4666"/>
                  </a:lnTo>
                  <a:lnTo>
                    <a:pt x="2123" y="4707"/>
                  </a:lnTo>
                  <a:lnTo>
                    <a:pt x="2367" y="4720"/>
                  </a:lnTo>
                  <a:lnTo>
                    <a:pt x="2612" y="4707"/>
                  </a:lnTo>
                  <a:lnTo>
                    <a:pt x="2843" y="4666"/>
                  </a:lnTo>
                  <a:lnTo>
                    <a:pt x="3061" y="4611"/>
                  </a:lnTo>
                  <a:lnTo>
                    <a:pt x="3279" y="4530"/>
                  </a:lnTo>
                  <a:lnTo>
                    <a:pt x="3483" y="4435"/>
                  </a:lnTo>
                  <a:lnTo>
                    <a:pt x="3687" y="4312"/>
                  </a:lnTo>
                  <a:lnTo>
                    <a:pt x="3864" y="4176"/>
                  </a:lnTo>
                  <a:lnTo>
                    <a:pt x="4027" y="4026"/>
                  </a:lnTo>
                  <a:lnTo>
                    <a:pt x="4190" y="3863"/>
                  </a:lnTo>
                  <a:lnTo>
                    <a:pt x="4326" y="3673"/>
                  </a:lnTo>
                  <a:lnTo>
                    <a:pt x="4435" y="3482"/>
                  </a:lnTo>
                  <a:lnTo>
                    <a:pt x="4544" y="3278"/>
                  </a:lnTo>
                  <a:lnTo>
                    <a:pt x="4612" y="3061"/>
                  </a:lnTo>
                  <a:lnTo>
                    <a:pt x="4680" y="2829"/>
                  </a:lnTo>
                  <a:lnTo>
                    <a:pt x="4707" y="2598"/>
                  </a:lnTo>
                  <a:lnTo>
                    <a:pt x="4721" y="2353"/>
                  </a:lnTo>
                  <a:lnTo>
                    <a:pt x="4707" y="2122"/>
                  </a:lnTo>
                  <a:lnTo>
                    <a:pt x="4680" y="1877"/>
                  </a:lnTo>
                  <a:lnTo>
                    <a:pt x="4612" y="1660"/>
                  </a:lnTo>
                  <a:lnTo>
                    <a:pt x="4544" y="1442"/>
                  </a:lnTo>
                  <a:lnTo>
                    <a:pt x="4435" y="1238"/>
                  </a:lnTo>
                  <a:lnTo>
                    <a:pt x="4326" y="1034"/>
                  </a:lnTo>
                  <a:lnTo>
                    <a:pt x="4190" y="857"/>
                  </a:lnTo>
                  <a:lnTo>
                    <a:pt x="4027" y="694"/>
                  </a:lnTo>
                  <a:lnTo>
                    <a:pt x="3864" y="531"/>
                  </a:lnTo>
                  <a:lnTo>
                    <a:pt x="3687" y="395"/>
                  </a:lnTo>
                  <a:lnTo>
                    <a:pt x="3483" y="286"/>
                  </a:lnTo>
                  <a:lnTo>
                    <a:pt x="3279" y="177"/>
                  </a:lnTo>
                  <a:lnTo>
                    <a:pt x="3061" y="109"/>
                  </a:lnTo>
                  <a:lnTo>
                    <a:pt x="2843" y="41"/>
                  </a:lnTo>
                  <a:lnTo>
                    <a:pt x="2612" y="14"/>
                  </a:lnTo>
                  <a:lnTo>
                    <a:pt x="2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9"/>
            <p:cNvSpPr/>
            <p:nvPr/>
          </p:nvSpPr>
          <p:spPr>
            <a:xfrm>
              <a:off x="1493702" y="3526711"/>
              <a:ext cx="166852" cy="166852"/>
            </a:xfrm>
            <a:custGeom>
              <a:avLst/>
              <a:gdLst/>
              <a:ahLst/>
              <a:cxnLst/>
              <a:rect l="l" t="t" r="r" b="b"/>
              <a:pathLst>
                <a:path w="4721" h="4721" extrusionOk="0">
                  <a:moveTo>
                    <a:pt x="2367" y="0"/>
                  </a:moveTo>
                  <a:lnTo>
                    <a:pt x="2123" y="14"/>
                  </a:lnTo>
                  <a:lnTo>
                    <a:pt x="1891" y="55"/>
                  </a:lnTo>
                  <a:lnTo>
                    <a:pt x="1660" y="109"/>
                  </a:lnTo>
                  <a:lnTo>
                    <a:pt x="1442" y="191"/>
                  </a:lnTo>
                  <a:lnTo>
                    <a:pt x="1238" y="286"/>
                  </a:lnTo>
                  <a:lnTo>
                    <a:pt x="1048" y="409"/>
                  </a:lnTo>
                  <a:lnTo>
                    <a:pt x="857" y="545"/>
                  </a:lnTo>
                  <a:lnTo>
                    <a:pt x="694" y="694"/>
                  </a:lnTo>
                  <a:lnTo>
                    <a:pt x="545" y="857"/>
                  </a:lnTo>
                  <a:lnTo>
                    <a:pt x="409" y="1048"/>
                  </a:lnTo>
                  <a:lnTo>
                    <a:pt x="286" y="1238"/>
                  </a:lnTo>
                  <a:lnTo>
                    <a:pt x="191" y="1442"/>
                  </a:lnTo>
                  <a:lnTo>
                    <a:pt x="109" y="1660"/>
                  </a:lnTo>
                  <a:lnTo>
                    <a:pt x="55" y="1891"/>
                  </a:lnTo>
                  <a:lnTo>
                    <a:pt x="14" y="2122"/>
                  </a:lnTo>
                  <a:lnTo>
                    <a:pt x="1" y="2354"/>
                  </a:lnTo>
                  <a:lnTo>
                    <a:pt x="14" y="2599"/>
                  </a:lnTo>
                  <a:lnTo>
                    <a:pt x="55" y="2830"/>
                  </a:lnTo>
                  <a:lnTo>
                    <a:pt x="109" y="3061"/>
                  </a:lnTo>
                  <a:lnTo>
                    <a:pt x="191" y="3279"/>
                  </a:lnTo>
                  <a:lnTo>
                    <a:pt x="286" y="3483"/>
                  </a:lnTo>
                  <a:lnTo>
                    <a:pt x="409" y="3673"/>
                  </a:lnTo>
                  <a:lnTo>
                    <a:pt x="545" y="3864"/>
                  </a:lnTo>
                  <a:lnTo>
                    <a:pt x="694" y="4027"/>
                  </a:lnTo>
                  <a:lnTo>
                    <a:pt x="857" y="4176"/>
                  </a:lnTo>
                  <a:lnTo>
                    <a:pt x="1048" y="4312"/>
                  </a:lnTo>
                  <a:lnTo>
                    <a:pt x="1238" y="4435"/>
                  </a:lnTo>
                  <a:lnTo>
                    <a:pt x="1442" y="4530"/>
                  </a:lnTo>
                  <a:lnTo>
                    <a:pt x="1660" y="4612"/>
                  </a:lnTo>
                  <a:lnTo>
                    <a:pt x="1891" y="4666"/>
                  </a:lnTo>
                  <a:lnTo>
                    <a:pt x="2123" y="4707"/>
                  </a:lnTo>
                  <a:lnTo>
                    <a:pt x="2367" y="4721"/>
                  </a:lnTo>
                  <a:lnTo>
                    <a:pt x="2599" y="4707"/>
                  </a:lnTo>
                  <a:lnTo>
                    <a:pt x="2843" y="4666"/>
                  </a:lnTo>
                  <a:lnTo>
                    <a:pt x="3061" y="4612"/>
                  </a:lnTo>
                  <a:lnTo>
                    <a:pt x="3279" y="4530"/>
                  </a:lnTo>
                  <a:lnTo>
                    <a:pt x="3483" y="4435"/>
                  </a:lnTo>
                  <a:lnTo>
                    <a:pt x="3687" y="4312"/>
                  </a:lnTo>
                  <a:lnTo>
                    <a:pt x="3864" y="4176"/>
                  </a:lnTo>
                  <a:lnTo>
                    <a:pt x="4027" y="4027"/>
                  </a:lnTo>
                  <a:lnTo>
                    <a:pt x="4190" y="3864"/>
                  </a:lnTo>
                  <a:lnTo>
                    <a:pt x="4326" y="3673"/>
                  </a:lnTo>
                  <a:lnTo>
                    <a:pt x="4435" y="3483"/>
                  </a:lnTo>
                  <a:lnTo>
                    <a:pt x="4544" y="3279"/>
                  </a:lnTo>
                  <a:lnTo>
                    <a:pt x="4612" y="3061"/>
                  </a:lnTo>
                  <a:lnTo>
                    <a:pt x="4680" y="2830"/>
                  </a:lnTo>
                  <a:lnTo>
                    <a:pt x="4707" y="2599"/>
                  </a:lnTo>
                  <a:lnTo>
                    <a:pt x="4721" y="2354"/>
                  </a:lnTo>
                  <a:lnTo>
                    <a:pt x="4707" y="2122"/>
                  </a:lnTo>
                  <a:lnTo>
                    <a:pt x="4680" y="1891"/>
                  </a:lnTo>
                  <a:lnTo>
                    <a:pt x="4612" y="1660"/>
                  </a:lnTo>
                  <a:lnTo>
                    <a:pt x="4544" y="1442"/>
                  </a:lnTo>
                  <a:lnTo>
                    <a:pt x="4435" y="1238"/>
                  </a:lnTo>
                  <a:lnTo>
                    <a:pt x="4326" y="1048"/>
                  </a:lnTo>
                  <a:lnTo>
                    <a:pt x="4190" y="857"/>
                  </a:lnTo>
                  <a:lnTo>
                    <a:pt x="4027" y="694"/>
                  </a:lnTo>
                  <a:lnTo>
                    <a:pt x="3864" y="545"/>
                  </a:lnTo>
                  <a:lnTo>
                    <a:pt x="3687" y="409"/>
                  </a:lnTo>
                  <a:lnTo>
                    <a:pt x="3483" y="286"/>
                  </a:lnTo>
                  <a:lnTo>
                    <a:pt x="3279" y="191"/>
                  </a:lnTo>
                  <a:lnTo>
                    <a:pt x="3061" y="109"/>
                  </a:lnTo>
                  <a:lnTo>
                    <a:pt x="2843" y="55"/>
                  </a:lnTo>
                  <a:lnTo>
                    <a:pt x="2599" y="14"/>
                  </a:lnTo>
                  <a:lnTo>
                    <a:pt x="2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9"/>
            <p:cNvSpPr/>
            <p:nvPr/>
          </p:nvSpPr>
          <p:spPr>
            <a:xfrm>
              <a:off x="1624966" y="2976245"/>
              <a:ext cx="166852" cy="166852"/>
            </a:xfrm>
            <a:custGeom>
              <a:avLst/>
              <a:gdLst/>
              <a:ahLst/>
              <a:cxnLst/>
              <a:rect l="l" t="t" r="r" b="b"/>
              <a:pathLst>
                <a:path w="4721" h="4721" extrusionOk="0">
                  <a:moveTo>
                    <a:pt x="2353" y="1"/>
                  </a:moveTo>
                  <a:lnTo>
                    <a:pt x="2108" y="14"/>
                  </a:lnTo>
                  <a:lnTo>
                    <a:pt x="1877" y="55"/>
                  </a:lnTo>
                  <a:lnTo>
                    <a:pt x="1660" y="109"/>
                  </a:lnTo>
                  <a:lnTo>
                    <a:pt x="1442" y="191"/>
                  </a:lnTo>
                  <a:lnTo>
                    <a:pt x="1224" y="286"/>
                  </a:lnTo>
                  <a:lnTo>
                    <a:pt x="1034" y="409"/>
                  </a:lnTo>
                  <a:lnTo>
                    <a:pt x="857" y="545"/>
                  </a:lnTo>
                  <a:lnTo>
                    <a:pt x="680" y="694"/>
                  </a:lnTo>
                  <a:lnTo>
                    <a:pt x="531" y="858"/>
                  </a:lnTo>
                  <a:lnTo>
                    <a:pt x="394" y="1048"/>
                  </a:lnTo>
                  <a:lnTo>
                    <a:pt x="286" y="1238"/>
                  </a:lnTo>
                  <a:lnTo>
                    <a:pt x="177" y="1442"/>
                  </a:lnTo>
                  <a:lnTo>
                    <a:pt x="95" y="1660"/>
                  </a:lnTo>
                  <a:lnTo>
                    <a:pt x="41" y="1891"/>
                  </a:lnTo>
                  <a:lnTo>
                    <a:pt x="14" y="2123"/>
                  </a:lnTo>
                  <a:lnTo>
                    <a:pt x="0" y="2367"/>
                  </a:lnTo>
                  <a:lnTo>
                    <a:pt x="14" y="2612"/>
                  </a:lnTo>
                  <a:lnTo>
                    <a:pt x="41" y="2844"/>
                  </a:lnTo>
                  <a:lnTo>
                    <a:pt x="95" y="3061"/>
                  </a:lnTo>
                  <a:lnTo>
                    <a:pt x="177" y="3279"/>
                  </a:lnTo>
                  <a:lnTo>
                    <a:pt x="286" y="3483"/>
                  </a:lnTo>
                  <a:lnTo>
                    <a:pt x="394" y="3687"/>
                  </a:lnTo>
                  <a:lnTo>
                    <a:pt x="531" y="3864"/>
                  </a:lnTo>
                  <a:lnTo>
                    <a:pt x="680" y="4027"/>
                  </a:lnTo>
                  <a:lnTo>
                    <a:pt x="857" y="4190"/>
                  </a:lnTo>
                  <a:lnTo>
                    <a:pt x="1034" y="4326"/>
                  </a:lnTo>
                  <a:lnTo>
                    <a:pt x="1224" y="4435"/>
                  </a:lnTo>
                  <a:lnTo>
                    <a:pt x="1442" y="4544"/>
                  </a:lnTo>
                  <a:lnTo>
                    <a:pt x="1660" y="4612"/>
                  </a:lnTo>
                  <a:lnTo>
                    <a:pt x="1877" y="4680"/>
                  </a:lnTo>
                  <a:lnTo>
                    <a:pt x="2108" y="4707"/>
                  </a:lnTo>
                  <a:lnTo>
                    <a:pt x="2353" y="4721"/>
                  </a:lnTo>
                  <a:lnTo>
                    <a:pt x="2598" y="4707"/>
                  </a:lnTo>
                  <a:lnTo>
                    <a:pt x="2829" y="4680"/>
                  </a:lnTo>
                  <a:lnTo>
                    <a:pt x="3061" y="4612"/>
                  </a:lnTo>
                  <a:lnTo>
                    <a:pt x="3278" y="4544"/>
                  </a:lnTo>
                  <a:lnTo>
                    <a:pt x="3482" y="4435"/>
                  </a:lnTo>
                  <a:lnTo>
                    <a:pt x="3673" y="4326"/>
                  </a:lnTo>
                  <a:lnTo>
                    <a:pt x="3850" y="4190"/>
                  </a:lnTo>
                  <a:lnTo>
                    <a:pt x="4026" y="4027"/>
                  </a:lnTo>
                  <a:lnTo>
                    <a:pt x="4176" y="3864"/>
                  </a:lnTo>
                  <a:lnTo>
                    <a:pt x="4312" y="3687"/>
                  </a:lnTo>
                  <a:lnTo>
                    <a:pt x="4434" y="3483"/>
                  </a:lnTo>
                  <a:lnTo>
                    <a:pt x="4530" y="3279"/>
                  </a:lnTo>
                  <a:lnTo>
                    <a:pt x="4611" y="3061"/>
                  </a:lnTo>
                  <a:lnTo>
                    <a:pt x="4666" y="2844"/>
                  </a:lnTo>
                  <a:lnTo>
                    <a:pt x="4707" y="2612"/>
                  </a:lnTo>
                  <a:lnTo>
                    <a:pt x="4720" y="2367"/>
                  </a:lnTo>
                  <a:lnTo>
                    <a:pt x="4707" y="2123"/>
                  </a:lnTo>
                  <a:lnTo>
                    <a:pt x="4666" y="1891"/>
                  </a:lnTo>
                  <a:lnTo>
                    <a:pt x="4611" y="1660"/>
                  </a:lnTo>
                  <a:lnTo>
                    <a:pt x="4530" y="1442"/>
                  </a:lnTo>
                  <a:lnTo>
                    <a:pt x="4434" y="1238"/>
                  </a:lnTo>
                  <a:lnTo>
                    <a:pt x="4312" y="1048"/>
                  </a:lnTo>
                  <a:lnTo>
                    <a:pt x="4176" y="858"/>
                  </a:lnTo>
                  <a:lnTo>
                    <a:pt x="4026" y="694"/>
                  </a:lnTo>
                  <a:lnTo>
                    <a:pt x="3850" y="545"/>
                  </a:lnTo>
                  <a:lnTo>
                    <a:pt x="3673" y="409"/>
                  </a:lnTo>
                  <a:lnTo>
                    <a:pt x="3482" y="286"/>
                  </a:lnTo>
                  <a:lnTo>
                    <a:pt x="3278" y="191"/>
                  </a:lnTo>
                  <a:lnTo>
                    <a:pt x="3061" y="109"/>
                  </a:lnTo>
                  <a:lnTo>
                    <a:pt x="2829" y="55"/>
                  </a:lnTo>
                  <a:lnTo>
                    <a:pt x="2598" y="14"/>
                  </a:lnTo>
                  <a:lnTo>
                    <a:pt x="235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9"/>
            <p:cNvSpPr/>
            <p:nvPr/>
          </p:nvSpPr>
          <p:spPr>
            <a:xfrm>
              <a:off x="2157159" y="3143063"/>
              <a:ext cx="166852" cy="166852"/>
            </a:xfrm>
            <a:custGeom>
              <a:avLst/>
              <a:gdLst/>
              <a:ahLst/>
              <a:cxnLst/>
              <a:rect l="l" t="t" r="r" b="b"/>
              <a:pathLst>
                <a:path w="4721" h="4721" extrusionOk="0">
                  <a:moveTo>
                    <a:pt x="2367" y="1"/>
                  </a:moveTo>
                  <a:lnTo>
                    <a:pt x="2122" y="14"/>
                  </a:lnTo>
                  <a:lnTo>
                    <a:pt x="1891" y="55"/>
                  </a:lnTo>
                  <a:lnTo>
                    <a:pt x="1660" y="109"/>
                  </a:lnTo>
                  <a:lnTo>
                    <a:pt x="1442" y="191"/>
                  </a:lnTo>
                  <a:lnTo>
                    <a:pt x="1238" y="286"/>
                  </a:lnTo>
                  <a:lnTo>
                    <a:pt x="1048" y="409"/>
                  </a:lnTo>
                  <a:lnTo>
                    <a:pt x="857" y="545"/>
                  </a:lnTo>
                  <a:lnTo>
                    <a:pt x="694" y="694"/>
                  </a:lnTo>
                  <a:lnTo>
                    <a:pt x="544" y="858"/>
                  </a:lnTo>
                  <a:lnTo>
                    <a:pt x="408" y="1048"/>
                  </a:lnTo>
                  <a:lnTo>
                    <a:pt x="286" y="1238"/>
                  </a:lnTo>
                  <a:lnTo>
                    <a:pt x="191" y="1443"/>
                  </a:lnTo>
                  <a:lnTo>
                    <a:pt x="109" y="1660"/>
                  </a:lnTo>
                  <a:lnTo>
                    <a:pt x="55" y="1891"/>
                  </a:lnTo>
                  <a:lnTo>
                    <a:pt x="14" y="2123"/>
                  </a:lnTo>
                  <a:lnTo>
                    <a:pt x="0" y="2368"/>
                  </a:lnTo>
                  <a:lnTo>
                    <a:pt x="14" y="2599"/>
                  </a:lnTo>
                  <a:lnTo>
                    <a:pt x="55" y="2844"/>
                  </a:lnTo>
                  <a:lnTo>
                    <a:pt x="109" y="3061"/>
                  </a:lnTo>
                  <a:lnTo>
                    <a:pt x="191" y="3279"/>
                  </a:lnTo>
                  <a:lnTo>
                    <a:pt x="286" y="3483"/>
                  </a:lnTo>
                  <a:lnTo>
                    <a:pt x="408" y="3687"/>
                  </a:lnTo>
                  <a:lnTo>
                    <a:pt x="544" y="3864"/>
                  </a:lnTo>
                  <a:lnTo>
                    <a:pt x="694" y="4027"/>
                  </a:lnTo>
                  <a:lnTo>
                    <a:pt x="857" y="4190"/>
                  </a:lnTo>
                  <a:lnTo>
                    <a:pt x="1048" y="4326"/>
                  </a:lnTo>
                  <a:lnTo>
                    <a:pt x="1238" y="4435"/>
                  </a:lnTo>
                  <a:lnTo>
                    <a:pt x="1442" y="4530"/>
                  </a:lnTo>
                  <a:lnTo>
                    <a:pt x="1660" y="4612"/>
                  </a:lnTo>
                  <a:lnTo>
                    <a:pt x="1891" y="4680"/>
                  </a:lnTo>
                  <a:lnTo>
                    <a:pt x="2122" y="4707"/>
                  </a:lnTo>
                  <a:lnTo>
                    <a:pt x="2367" y="4721"/>
                  </a:lnTo>
                  <a:lnTo>
                    <a:pt x="2598" y="4707"/>
                  </a:lnTo>
                  <a:lnTo>
                    <a:pt x="2843" y="4680"/>
                  </a:lnTo>
                  <a:lnTo>
                    <a:pt x="3061" y="4612"/>
                  </a:lnTo>
                  <a:lnTo>
                    <a:pt x="3278" y="4530"/>
                  </a:lnTo>
                  <a:lnTo>
                    <a:pt x="3482" y="4435"/>
                  </a:lnTo>
                  <a:lnTo>
                    <a:pt x="3686" y="4326"/>
                  </a:lnTo>
                  <a:lnTo>
                    <a:pt x="3863" y="4190"/>
                  </a:lnTo>
                  <a:lnTo>
                    <a:pt x="4026" y="4027"/>
                  </a:lnTo>
                  <a:lnTo>
                    <a:pt x="4176" y="3864"/>
                  </a:lnTo>
                  <a:lnTo>
                    <a:pt x="4312" y="3687"/>
                  </a:lnTo>
                  <a:lnTo>
                    <a:pt x="4435" y="3483"/>
                  </a:lnTo>
                  <a:lnTo>
                    <a:pt x="4530" y="3279"/>
                  </a:lnTo>
                  <a:lnTo>
                    <a:pt x="4611" y="3061"/>
                  </a:lnTo>
                  <a:lnTo>
                    <a:pt x="4666" y="2844"/>
                  </a:lnTo>
                  <a:lnTo>
                    <a:pt x="4707" y="2599"/>
                  </a:lnTo>
                  <a:lnTo>
                    <a:pt x="4720" y="2368"/>
                  </a:lnTo>
                  <a:lnTo>
                    <a:pt x="4707" y="2123"/>
                  </a:lnTo>
                  <a:lnTo>
                    <a:pt x="4666" y="1891"/>
                  </a:lnTo>
                  <a:lnTo>
                    <a:pt x="4611" y="1660"/>
                  </a:lnTo>
                  <a:lnTo>
                    <a:pt x="4530" y="1443"/>
                  </a:lnTo>
                  <a:lnTo>
                    <a:pt x="4435" y="1238"/>
                  </a:lnTo>
                  <a:lnTo>
                    <a:pt x="4312" y="1048"/>
                  </a:lnTo>
                  <a:lnTo>
                    <a:pt x="4176" y="858"/>
                  </a:lnTo>
                  <a:lnTo>
                    <a:pt x="4026" y="694"/>
                  </a:lnTo>
                  <a:lnTo>
                    <a:pt x="3863" y="545"/>
                  </a:lnTo>
                  <a:lnTo>
                    <a:pt x="3686" y="409"/>
                  </a:lnTo>
                  <a:lnTo>
                    <a:pt x="3482" y="286"/>
                  </a:lnTo>
                  <a:lnTo>
                    <a:pt x="3278" y="191"/>
                  </a:lnTo>
                  <a:lnTo>
                    <a:pt x="3061" y="109"/>
                  </a:lnTo>
                  <a:lnTo>
                    <a:pt x="2843" y="55"/>
                  </a:lnTo>
                  <a:lnTo>
                    <a:pt x="2598" y="14"/>
                  </a:lnTo>
                  <a:lnTo>
                    <a:pt x="23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9"/>
            <p:cNvSpPr/>
            <p:nvPr/>
          </p:nvSpPr>
          <p:spPr>
            <a:xfrm>
              <a:off x="2435520" y="3343069"/>
              <a:ext cx="166852" cy="166852"/>
            </a:xfrm>
            <a:custGeom>
              <a:avLst/>
              <a:gdLst/>
              <a:ahLst/>
              <a:cxnLst/>
              <a:rect l="l" t="t" r="r" b="b"/>
              <a:pathLst>
                <a:path w="4721" h="4721" extrusionOk="0">
                  <a:moveTo>
                    <a:pt x="2353" y="0"/>
                  </a:moveTo>
                  <a:lnTo>
                    <a:pt x="2122" y="14"/>
                  </a:lnTo>
                  <a:lnTo>
                    <a:pt x="1877" y="55"/>
                  </a:lnTo>
                  <a:lnTo>
                    <a:pt x="1660" y="109"/>
                  </a:lnTo>
                  <a:lnTo>
                    <a:pt x="1442" y="191"/>
                  </a:lnTo>
                  <a:lnTo>
                    <a:pt x="1238" y="286"/>
                  </a:lnTo>
                  <a:lnTo>
                    <a:pt x="1034" y="408"/>
                  </a:lnTo>
                  <a:lnTo>
                    <a:pt x="857" y="544"/>
                  </a:lnTo>
                  <a:lnTo>
                    <a:pt x="694" y="694"/>
                  </a:lnTo>
                  <a:lnTo>
                    <a:pt x="531" y="871"/>
                  </a:lnTo>
                  <a:lnTo>
                    <a:pt x="394" y="1048"/>
                  </a:lnTo>
                  <a:lnTo>
                    <a:pt x="286" y="1238"/>
                  </a:lnTo>
                  <a:lnTo>
                    <a:pt x="177" y="1442"/>
                  </a:lnTo>
                  <a:lnTo>
                    <a:pt x="109" y="1660"/>
                  </a:lnTo>
                  <a:lnTo>
                    <a:pt x="41" y="1891"/>
                  </a:lnTo>
                  <a:lnTo>
                    <a:pt x="14" y="2122"/>
                  </a:lnTo>
                  <a:lnTo>
                    <a:pt x="0" y="2367"/>
                  </a:lnTo>
                  <a:lnTo>
                    <a:pt x="14" y="2612"/>
                  </a:lnTo>
                  <a:lnTo>
                    <a:pt x="41" y="2843"/>
                  </a:lnTo>
                  <a:lnTo>
                    <a:pt x="109" y="3074"/>
                  </a:lnTo>
                  <a:lnTo>
                    <a:pt x="177" y="3279"/>
                  </a:lnTo>
                  <a:lnTo>
                    <a:pt x="286" y="3496"/>
                  </a:lnTo>
                  <a:lnTo>
                    <a:pt x="394" y="3687"/>
                  </a:lnTo>
                  <a:lnTo>
                    <a:pt x="531" y="3863"/>
                  </a:lnTo>
                  <a:lnTo>
                    <a:pt x="694" y="4040"/>
                  </a:lnTo>
                  <a:lnTo>
                    <a:pt x="857" y="4190"/>
                  </a:lnTo>
                  <a:lnTo>
                    <a:pt x="1034" y="4326"/>
                  </a:lnTo>
                  <a:lnTo>
                    <a:pt x="1238" y="4435"/>
                  </a:lnTo>
                  <a:lnTo>
                    <a:pt x="1442" y="4544"/>
                  </a:lnTo>
                  <a:lnTo>
                    <a:pt x="1660" y="4625"/>
                  </a:lnTo>
                  <a:lnTo>
                    <a:pt x="1877" y="4680"/>
                  </a:lnTo>
                  <a:lnTo>
                    <a:pt x="2122" y="4707"/>
                  </a:lnTo>
                  <a:lnTo>
                    <a:pt x="2353" y="4720"/>
                  </a:lnTo>
                  <a:lnTo>
                    <a:pt x="2598" y="4707"/>
                  </a:lnTo>
                  <a:lnTo>
                    <a:pt x="2829" y="4680"/>
                  </a:lnTo>
                  <a:lnTo>
                    <a:pt x="3061" y="4625"/>
                  </a:lnTo>
                  <a:lnTo>
                    <a:pt x="3278" y="4544"/>
                  </a:lnTo>
                  <a:lnTo>
                    <a:pt x="3482" y="4435"/>
                  </a:lnTo>
                  <a:lnTo>
                    <a:pt x="3673" y="4326"/>
                  </a:lnTo>
                  <a:lnTo>
                    <a:pt x="3863" y="4190"/>
                  </a:lnTo>
                  <a:lnTo>
                    <a:pt x="4026" y="4040"/>
                  </a:lnTo>
                  <a:lnTo>
                    <a:pt x="4176" y="3863"/>
                  </a:lnTo>
                  <a:lnTo>
                    <a:pt x="4312" y="3687"/>
                  </a:lnTo>
                  <a:lnTo>
                    <a:pt x="4434" y="3496"/>
                  </a:lnTo>
                  <a:lnTo>
                    <a:pt x="4530" y="3279"/>
                  </a:lnTo>
                  <a:lnTo>
                    <a:pt x="4611" y="3074"/>
                  </a:lnTo>
                  <a:lnTo>
                    <a:pt x="4666" y="2843"/>
                  </a:lnTo>
                  <a:lnTo>
                    <a:pt x="4707" y="2612"/>
                  </a:lnTo>
                  <a:lnTo>
                    <a:pt x="4720" y="2367"/>
                  </a:lnTo>
                  <a:lnTo>
                    <a:pt x="4707" y="2122"/>
                  </a:lnTo>
                  <a:lnTo>
                    <a:pt x="4666" y="1891"/>
                  </a:lnTo>
                  <a:lnTo>
                    <a:pt x="4611" y="1660"/>
                  </a:lnTo>
                  <a:lnTo>
                    <a:pt x="4530" y="1442"/>
                  </a:lnTo>
                  <a:lnTo>
                    <a:pt x="4434" y="1238"/>
                  </a:lnTo>
                  <a:lnTo>
                    <a:pt x="4312" y="1048"/>
                  </a:lnTo>
                  <a:lnTo>
                    <a:pt x="4176" y="871"/>
                  </a:lnTo>
                  <a:lnTo>
                    <a:pt x="4026" y="694"/>
                  </a:lnTo>
                  <a:lnTo>
                    <a:pt x="3863" y="544"/>
                  </a:lnTo>
                  <a:lnTo>
                    <a:pt x="3673" y="408"/>
                  </a:lnTo>
                  <a:lnTo>
                    <a:pt x="3482" y="286"/>
                  </a:lnTo>
                  <a:lnTo>
                    <a:pt x="3278" y="191"/>
                  </a:lnTo>
                  <a:lnTo>
                    <a:pt x="3061" y="109"/>
                  </a:lnTo>
                  <a:lnTo>
                    <a:pt x="2829" y="55"/>
                  </a:lnTo>
                  <a:lnTo>
                    <a:pt x="2598" y="14"/>
                  </a:lnTo>
                  <a:lnTo>
                    <a:pt x="235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9"/>
            <p:cNvSpPr/>
            <p:nvPr/>
          </p:nvSpPr>
          <p:spPr>
            <a:xfrm>
              <a:off x="2648002" y="3165188"/>
              <a:ext cx="166852" cy="166852"/>
            </a:xfrm>
            <a:custGeom>
              <a:avLst/>
              <a:gdLst/>
              <a:ahLst/>
              <a:cxnLst/>
              <a:rect l="l" t="t" r="r" b="b"/>
              <a:pathLst>
                <a:path w="4721" h="4721" extrusionOk="0">
                  <a:moveTo>
                    <a:pt x="2354" y="0"/>
                  </a:moveTo>
                  <a:lnTo>
                    <a:pt x="2122" y="14"/>
                  </a:lnTo>
                  <a:lnTo>
                    <a:pt x="1891" y="55"/>
                  </a:lnTo>
                  <a:lnTo>
                    <a:pt x="1660" y="109"/>
                  </a:lnTo>
                  <a:lnTo>
                    <a:pt x="1442" y="191"/>
                  </a:lnTo>
                  <a:lnTo>
                    <a:pt x="1238" y="286"/>
                  </a:lnTo>
                  <a:lnTo>
                    <a:pt x="1034" y="408"/>
                  </a:lnTo>
                  <a:lnTo>
                    <a:pt x="857" y="544"/>
                  </a:lnTo>
                  <a:lnTo>
                    <a:pt x="694" y="694"/>
                  </a:lnTo>
                  <a:lnTo>
                    <a:pt x="544" y="871"/>
                  </a:lnTo>
                  <a:lnTo>
                    <a:pt x="408" y="1048"/>
                  </a:lnTo>
                  <a:lnTo>
                    <a:pt x="286" y="1238"/>
                  </a:lnTo>
                  <a:lnTo>
                    <a:pt x="191" y="1442"/>
                  </a:lnTo>
                  <a:lnTo>
                    <a:pt x="109" y="1660"/>
                  </a:lnTo>
                  <a:lnTo>
                    <a:pt x="55" y="1891"/>
                  </a:lnTo>
                  <a:lnTo>
                    <a:pt x="14" y="2122"/>
                  </a:lnTo>
                  <a:lnTo>
                    <a:pt x="0" y="2367"/>
                  </a:lnTo>
                  <a:lnTo>
                    <a:pt x="14" y="2612"/>
                  </a:lnTo>
                  <a:lnTo>
                    <a:pt x="55" y="2843"/>
                  </a:lnTo>
                  <a:lnTo>
                    <a:pt x="109" y="3075"/>
                  </a:lnTo>
                  <a:lnTo>
                    <a:pt x="191" y="3279"/>
                  </a:lnTo>
                  <a:lnTo>
                    <a:pt x="286" y="3496"/>
                  </a:lnTo>
                  <a:lnTo>
                    <a:pt x="408" y="3687"/>
                  </a:lnTo>
                  <a:lnTo>
                    <a:pt x="544" y="3864"/>
                  </a:lnTo>
                  <a:lnTo>
                    <a:pt x="694" y="4040"/>
                  </a:lnTo>
                  <a:lnTo>
                    <a:pt x="857" y="4190"/>
                  </a:lnTo>
                  <a:lnTo>
                    <a:pt x="1034" y="4326"/>
                  </a:lnTo>
                  <a:lnTo>
                    <a:pt x="1238" y="4435"/>
                  </a:lnTo>
                  <a:lnTo>
                    <a:pt x="1442" y="4544"/>
                  </a:lnTo>
                  <a:lnTo>
                    <a:pt x="1660" y="4625"/>
                  </a:lnTo>
                  <a:lnTo>
                    <a:pt x="1891" y="4680"/>
                  </a:lnTo>
                  <a:lnTo>
                    <a:pt x="2122" y="4707"/>
                  </a:lnTo>
                  <a:lnTo>
                    <a:pt x="2354" y="4720"/>
                  </a:lnTo>
                  <a:lnTo>
                    <a:pt x="2598" y="4707"/>
                  </a:lnTo>
                  <a:lnTo>
                    <a:pt x="2830" y="4680"/>
                  </a:lnTo>
                  <a:lnTo>
                    <a:pt x="3061" y="4625"/>
                  </a:lnTo>
                  <a:lnTo>
                    <a:pt x="3279" y="4544"/>
                  </a:lnTo>
                  <a:lnTo>
                    <a:pt x="3483" y="4435"/>
                  </a:lnTo>
                  <a:lnTo>
                    <a:pt x="3673" y="4326"/>
                  </a:lnTo>
                  <a:lnTo>
                    <a:pt x="3864" y="4190"/>
                  </a:lnTo>
                  <a:lnTo>
                    <a:pt x="4027" y="4040"/>
                  </a:lnTo>
                  <a:lnTo>
                    <a:pt x="4176" y="3864"/>
                  </a:lnTo>
                  <a:lnTo>
                    <a:pt x="4312" y="3687"/>
                  </a:lnTo>
                  <a:lnTo>
                    <a:pt x="4435" y="3496"/>
                  </a:lnTo>
                  <a:lnTo>
                    <a:pt x="4530" y="3279"/>
                  </a:lnTo>
                  <a:lnTo>
                    <a:pt x="4612" y="3075"/>
                  </a:lnTo>
                  <a:lnTo>
                    <a:pt x="4666" y="2843"/>
                  </a:lnTo>
                  <a:lnTo>
                    <a:pt x="4707" y="2612"/>
                  </a:lnTo>
                  <a:lnTo>
                    <a:pt x="4720" y="2367"/>
                  </a:lnTo>
                  <a:lnTo>
                    <a:pt x="4707" y="2122"/>
                  </a:lnTo>
                  <a:lnTo>
                    <a:pt x="4666" y="1891"/>
                  </a:lnTo>
                  <a:lnTo>
                    <a:pt x="4612" y="1660"/>
                  </a:lnTo>
                  <a:lnTo>
                    <a:pt x="4530" y="1442"/>
                  </a:lnTo>
                  <a:lnTo>
                    <a:pt x="4435" y="1238"/>
                  </a:lnTo>
                  <a:lnTo>
                    <a:pt x="4312" y="1048"/>
                  </a:lnTo>
                  <a:lnTo>
                    <a:pt x="4176" y="871"/>
                  </a:lnTo>
                  <a:lnTo>
                    <a:pt x="4027" y="694"/>
                  </a:lnTo>
                  <a:lnTo>
                    <a:pt x="3864" y="544"/>
                  </a:lnTo>
                  <a:lnTo>
                    <a:pt x="3673" y="408"/>
                  </a:lnTo>
                  <a:lnTo>
                    <a:pt x="3483" y="286"/>
                  </a:lnTo>
                  <a:lnTo>
                    <a:pt x="3279" y="191"/>
                  </a:lnTo>
                  <a:lnTo>
                    <a:pt x="3061" y="109"/>
                  </a:lnTo>
                  <a:lnTo>
                    <a:pt x="2830" y="55"/>
                  </a:lnTo>
                  <a:lnTo>
                    <a:pt x="2598" y="14"/>
                  </a:lnTo>
                  <a:lnTo>
                    <a:pt x="235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9"/>
            <p:cNvSpPr/>
            <p:nvPr/>
          </p:nvSpPr>
          <p:spPr>
            <a:xfrm>
              <a:off x="658160" y="4315141"/>
              <a:ext cx="2634536" cy="317340"/>
            </a:xfrm>
            <a:custGeom>
              <a:avLst/>
              <a:gdLst/>
              <a:ahLst/>
              <a:cxnLst/>
              <a:rect l="l" t="t" r="r" b="b"/>
              <a:pathLst>
                <a:path w="74543" h="8979" extrusionOk="0">
                  <a:moveTo>
                    <a:pt x="2830" y="1"/>
                  </a:moveTo>
                  <a:lnTo>
                    <a:pt x="2544" y="28"/>
                  </a:lnTo>
                  <a:lnTo>
                    <a:pt x="2258" y="69"/>
                  </a:lnTo>
                  <a:lnTo>
                    <a:pt x="1986" y="137"/>
                  </a:lnTo>
                  <a:lnTo>
                    <a:pt x="1728" y="232"/>
                  </a:lnTo>
                  <a:lnTo>
                    <a:pt x="1483" y="354"/>
                  </a:lnTo>
                  <a:lnTo>
                    <a:pt x="1252" y="490"/>
                  </a:lnTo>
                  <a:lnTo>
                    <a:pt x="1034" y="654"/>
                  </a:lnTo>
                  <a:lnTo>
                    <a:pt x="830" y="844"/>
                  </a:lnTo>
                  <a:lnTo>
                    <a:pt x="639" y="1034"/>
                  </a:lnTo>
                  <a:lnTo>
                    <a:pt x="476" y="1252"/>
                  </a:lnTo>
                  <a:lnTo>
                    <a:pt x="340" y="1497"/>
                  </a:lnTo>
                  <a:lnTo>
                    <a:pt x="218" y="1742"/>
                  </a:lnTo>
                  <a:lnTo>
                    <a:pt x="123" y="2000"/>
                  </a:lnTo>
                  <a:lnTo>
                    <a:pt x="55" y="2272"/>
                  </a:lnTo>
                  <a:lnTo>
                    <a:pt x="14" y="2544"/>
                  </a:lnTo>
                  <a:lnTo>
                    <a:pt x="0" y="2844"/>
                  </a:lnTo>
                  <a:lnTo>
                    <a:pt x="0" y="6135"/>
                  </a:lnTo>
                  <a:lnTo>
                    <a:pt x="14" y="6435"/>
                  </a:lnTo>
                  <a:lnTo>
                    <a:pt x="55" y="6707"/>
                  </a:lnTo>
                  <a:lnTo>
                    <a:pt x="123" y="6979"/>
                  </a:lnTo>
                  <a:lnTo>
                    <a:pt x="218" y="7237"/>
                  </a:lnTo>
                  <a:lnTo>
                    <a:pt x="340" y="7482"/>
                  </a:lnTo>
                  <a:lnTo>
                    <a:pt x="476" y="7727"/>
                  </a:lnTo>
                  <a:lnTo>
                    <a:pt x="639" y="7944"/>
                  </a:lnTo>
                  <a:lnTo>
                    <a:pt x="830" y="8135"/>
                  </a:lnTo>
                  <a:lnTo>
                    <a:pt x="1034" y="8325"/>
                  </a:lnTo>
                  <a:lnTo>
                    <a:pt x="1252" y="8489"/>
                  </a:lnTo>
                  <a:lnTo>
                    <a:pt x="1483" y="8625"/>
                  </a:lnTo>
                  <a:lnTo>
                    <a:pt x="1728" y="8747"/>
                  </a:lnTo>
                  <a:lnTo>
                    <a:pt x="1986" y="8842"/>
                  </a:lnTo>
                  <a:lnTo>
                    <a:pt x="2258" y="8910"/>
                  </a:lnTo>
                  <a:lnTo>
                    <a:pt x="2544" y="8951"/>
                  </a:lnTo>
                  <a:lnTo>
                    <a:pt x="2830" y="8978"/>
                  </a:lnTo>
                  <a:lnTo>
                    <a:pt x="71713" y="8978"/>
                  </a:lnTo>
                  <a:lnTo>
                    <a:pt x="72012" y="8951"/>
                  </a:lnTo>
                  <a:lnTo>
                    <a:pt x="72284" y="8910"/>
                  </a:lnTo>
                  <a:lnTo>
                    <a:pt x="72556" y="8842"/>
                  </a:lnTo>
                  <a:lnTo>
                    <a:pt x="72815" y="8747"/>
                  </a:lnTo>
                  <a:lnTo>
                    <a:pt x="73060" y="8625"/>
                  </a:lnTo>
                  <a:lnTo>
                    <a:pt x="73291" y="8489"/>
                  </a:lnTo>
                  <a:lnTo>
                    <a:pt x="73509" y="8325"/>
                  </a:lnTo>
                  <a:lnTo>
                    <a:pt x="73713" y="8135"/>
                  </a:lnTo>
                  <a:lnTo>
                    <a:pt x="73903" y="7944"/>
                  </a:lnTo>
                  <a:lnTo>
                    <a:pt x="74066" y="7727"/>
                  </a:lnTo>
                  <a:lnTo>
                    <a:pt x="74202" y="7482"/>
                  </a:lnTo>
                  <a:lnTo>
                    <a:pt x="74325" y="7237"/>
                  </a:lnTo>
                  <a:lnTo>
                    <a:pt x="74420" y="6979"/>
                  </a:lnTo>
                  <a:lnTo>
                    <a:pt x="74488" y="6707"/>
                  </a:lnTo>
                  <a:lnTo>
                    <a:pt x="74529" y="6435"/>
                  </a:lnTo>
                  <a:lnTo>
                    <a:pt x="74542" y="6135"/>
                  </a:lnTo>
                  <a:lnTo>
                    <a:pt x="74542" y="2844"/>
                  </a:lnTo>
                  <a:lnTo>
                    <a:pt x="74529" y="2544"/>
                  </a:lnTo>
                  <a:lnTo>
                    <a:pt x="74488" y="2272"/>
                  </a:lnTo>
                  <a:lnTo>
                    <a:pt x="74420" y="2000"/>
                  </a:lnTo>
                  <a:lnTo>
                    <a:pt x="74325" y="1742"/>
                  </a:lnTo>
                  <a:lnTo>
                    <a:pt x="74202" y="1497"/>
                  </a:lnTo>
                  <a:lnTo>
                    <a:pt x="74066" y="1252"/>
                  </a:lnTo>
                  <a:lnTo>
                    <a:pt x="73903" y="1034"/>
                  </a:lnTo>
                  <a:lnTo>
                    <a:pt x="73713" y="844"/>
                  </a:lnTo>
                  <a:lnTo>
                    <a:pt x="73509" y="654"/>
                  </a:lnTo>
                  <a:lnTo>
                    <a:pt x="73291" y="490"/>
                  </a:lnTo>
                  <a:lnTo>
                    <a:pt x="73060" y="354"/>
                  </a:lnTo>
                  <a:lnTo>
                    <a:pt x="72815" y="232"/>
                  </a:lnTo>
                  <a:lnTo>
                    <a:pt x="72556" y="137"/>
                  </a:lnTo>
                  <a:lnTo>
                    <a:pt x="72284" y="69"/>
                  </a:lnTo>
                  <a:lnTo>
                    <a:pt x="72012" y="28"/>
                  </a:lnTo>
                  <a:lnTo>
                    <a:pt x="717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9"/>
            <p:cNvSpPr/>
            <p:nvPr/>
          </p:nvSpPr>
          <p:spPr>
            <a:xfrm>
              <a:off x="658160" y="4469483"/>
              <a:ext cx="2634536" cy="163000"/>
            </a:xfrm>
            <a:custGeom>
              <a:avLst/>
              <a:gdLst/>
              <a:ahLst/>
              <a:cxnLst/>
              <a:rect l="l" t="t" r="r" b="b"/>
              <a:pathLst>
                <a:path w="74543" h="4612" extrusionOk="0">
                  <a:moveTo>
                    <a:pt x="0" y="0"/>
                  </a:moveTo>
                  <a:lnTo>
                    <a:pt x="0" y="1768"/>
                  </a:lnTo>
                  <a:lnTo>
                    <a:pt x="14" y="2068"/>
                  </a:lnTo>
                  <a:lnTo>
                    <a:pt x="55" y="2340"/>
                  </a:lnTo>
                  <a:lnTo>
                    <a:pt x="123" y="2612"/>
                  </a:lnTo>
                  <a:lnTo>
                    <a:pt x="218" y="2870"/>
                  </a:lnTo>
                  <a:lnTo>
                    <a:pt x="340" y="3115"/>
                  </a:lnTo>
                  <a:lnTo>
                    <a:pt x="476" y="3360"/>
                  </a:lnTo>
                  <a:lnTo>
                    <a:pt x="639" y="3577"/>
                  </a:lnTo>
                  <a:lnTo>
                    <a:pt x="830" y="3768"/>
                  </a:lnTo>
                  <a:lnTo>
                    <a:pt x="1034" y="3958"/>
                  </a:lnTo>
                  <a:lnTo>
                    <a:pt x="1252" y="4122"/>
                  </a:lnTo>
                  <a:lnTo>
                    <a:pt x="1483" y="4258"/>
                  </a:lnTo>
                  <a:lnTo>
                    <a:pt x="1728" y="4380"/>
                  </a:lnTo>
                  <a:lnTo>
                    <a:pt x="1986" y="4475"/>
                  </a:lnTo>
                  <a:lnTo>
                    <a:pt x="2258" y="4543"/>
                  </a:lnTo>
                  <a:lnTo>
                    <a:pt x="2544" y="4584"/>
                  </a:lnTo>
                  <a:lnTo>
                    <a:pt x="2830" y="4611"/>
                  </a:lnTo>
                  <a:lnTo>
                    <a:pt x="71713" y="4611"/>
                  </a:lnTo>
                  <a:lnTo>
                    <a:pt x="72012" y="4584"/>
                  </a:lnTo>
                  <a:lnTo>
                    <a:pt x="72284" y="4543"/>
                  </a:lnTo>
                  <a:lnTo>
                    <a:pt x="72556" y="4475"/>
                  </a:lnTo>
                  <a:lnTo>
                    <a:pt x="72815" y="4380"/>
                  </a:lnTo>
                  <a:lnTo>
                    <a:pt x="73060" y="4258"/>
                  </a:lnTo>
                  <a:lnTo>
                    <a:pt x="73291" y="4122"/>
                  </a:lnTo>
                  <a:lnTo>
                    <a:pt x="73509" y="3958"/>
                  </a:lnTo>
                  <a:lnTo>
                    <a:pt x="73713" y="3768"/>
                  </a:lnTo>
                  <a:lnTo>
                    <a:pt x="73903" y="3577"/>
                  </a:lnTo>
                  <a:lnTo>
                    <a:pt x="74066" y="3360"/>
                  </a:lnTo>
                  <a:lnTo>
                    <a:pt x="74202" y="3115"/>
                  </a:lnTo>
                  <a:lnTo>
                    <a:pt x="74325" y="2870"/>
                  </a:lnTo>
                  <a:lnTo>
                    <a:pt x="74420" y="2612"/>
                  </a:lnTo>
                  <a:lnTo>
                    <a:pt x="74488" y="2340"/>
                  </a:lnTo>
                  <a:lnTo>
                    <a:pt x="74529" y="2068"/>
                  </a:lnTo>
                  <a:lnTo>
                    <a:pt x="74542" y="1768"/>
                  </a:lnTo>
                  <a:lnTo>
                    <a:pt x="7454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9"/>
            <p:cNvSpPr/>
            <p:nvPr/>
          </p:nvSpPr>
          <p:spPr>
            <a:xfrm>
              <a:off x="883153" y="997005"/>
              <a:ext cx="2198975" cy="3376799"/>
            </a:xfrm>
            <a:custGeom>
              <a:avLst/>
              <a:gdLst/>
              <a:ahLst/>
              <a:cxnLst/>
              <a:rect l="l" t="t" r="r" b="b"/>
              <a:pathLst>
                <a:path w="62219" h="95545" extrusionOk="0">
                  <a:moveTo>
                    <a:pt x="31273" y="3061"/>
                  </a:moveTo>
                  <a:lnTo>
                    <a:pt x="31994" y="3074"/>
                  </a:lnTo>
                  <a:lnTo>
                    <a:pt x="32714" y="3101"/>
                  </a:lnTo>
                  <a:lnTo>
                    <a:pt x="33435" y="3156"/>
                  </a:lnTo>
                  <a:lnTo>
                    <a:pt x="34143" y="3224"/>
                  </a:lnTo>
                  <a:lnTo>
                    <a:pt x="34836" y="3305"/>
                  </a:lnTo>
                  <a:lnTo>
                    <a:pt x="35544" y="3414"/>
                  </a:lnTo>
                  <a:lnTo>
                    <a:pt x="36238" y="3537"/>
                  </a:lnTo>
                  <a:lnTo>
                    <a:pt x="36918" y="3673"/>
                  </a:lnTo>
                  <a:lnTo>
                    <a:pt x="37598" y="3822"/>
                  </a:lnTo>
                  <a:lnTo>
                    <a:pt x="38264" y="3999"/>
                  </a:lnTo>
                  <a:lnTo>
                    <a:pt x="38931" y="4190"/>
                  </a:lnTo>
                  <a:lnTo>
                    <a:pt x="39597" y="4380"/>
                  </a:lnTo>
                  <a:lnTo>
                    <a:pt x="40250" y="4611"/>
                  </a:lnTo>
                  <a:lnTo>
                    <a:pt x="40890" y="4842"/>
                  </a:lnTo>
                  <a:lnTo>
                    <a:pt x="41529" y="5087"/>
                  </a:lnTo>
                  <a:lnTo>
                    <a:pt x="42155" y="5359"/>
                  </a:lnTo>
                  <a:lnTo>
                    <a:pt x="42780" y="5631"/>
                  </a:lnTo>
                  <a:lnTo>
                    <a:pt x="43393" y="5931"/>
                  </a:lnTo>
                  <a:lnTo>
                    <a:pt x="44005" y="6244"/>
                  </a:lnTo>
                  <a:lnTo>
                    <a:pt x="44603" y="6556"/>
                  </a:lnTo>
                  <a:lnTo>
                    <a:pt x="45188" y="6896"/>
                  </a:lnTo>
                  <a:lnTo>
                    <a:pt x="45773" y="7250"/>
                  </a:lnTo>
                  <a:lnTo>
                    <a:pt x="46331" y="7617"/>
                  </a:lnTo>
                  <a:lnTo>
                    <a:pt x="46902" y="7998"/>
                  </a:lnTo>
                  <a:lnTo>
                    <a:pt x="47446" y="8379"/>
                  </a:lnTo>
                  <a:lnTo>
                    <a:pt x="47990" y="8787"/>
                  </a:lnTo>
                  <a:lnTo>
                    <a:pt x="48521" y="9209"/>
                  </a:lnTo>
                  <a:lnTo>
                    <a:pt x="49038" y="9631"/>
                  </a:lnTo>
                  <a:lnTo>
                    <a:pt x="49554" y="10079"/>
                  </a:lnTo>
                  <a:lnTo>
                    <a:pt x="50058" y="10528"/>
                  </a:lnTo>
                  <a:lnTo>
                    <a:pt x="50547" y="10991"/>
                  </a:lnTo>
                  <a:lnTo>
                    <a:pt x="51024" y="11467"/>
                  </a:lnTo>
                  <a:lnTo>
                    <a:pt x="51486" y="11957"/>
                  </a:lnTo>
                  <a:lnTo>
                    <a:pt x="51935" y="12460"/>
                  </a:lnTo>
                  <a:lnTo>
                    <a:pt x="52384" y="12963"/>
                  </a:lnTo>
                  <a:lnTo>
                    <a:pt x="52819" y="13480"/>
                  </a:lnTo>
                  <a:lnTo>
                    <a:pt x="53227" y="14011"/>
                  </a:lnTo>
                  <a:lnTo>
                    <a:pt x="53635" y="14555"/>
                  </a:lnTo>
                  <a:lnTo>
                    <a:pt x="54030" y="15112"/>
                  </a:lnTo>
                  <a:lnTo>
                    <a:pt x="54411" y="15670"/>
                  </a:lnTo>
                  <a:lnTo>
                    <a:pt x="54778" y="16241"/>
                  </a:lnTo>
                  <a:lnTo>
                    <a:pt x="55132" y="16813"/>
                  </a:lnTo>
                  <a:lnTo>
                    <a:pt x="55485" y="17398"/>
                  </a:lnTo>
                  <a:lnTo>
                    <a:pt x="55812" y="17996"/>
                  </a:lnTo>
                  <a:lnTo>
                    <a:pt x="56125" y="18608"/>
                  </a:lnTo>
                  <a:lnTo>
                    <a:pt x="56424" y="19220"/>
                  </a:lnTo>
                  <a:lnTo>
                    <a:pt x="56709" y="19832"/>
                  </a:lnTo>
                  <a:lnTo>
                    <a:pt x="56982" y="20472"/>
                  </a:lnTo>
                  <a:lnTo>
                    <a:pt x="57226" y="21111"/>
                  </a:lnTo>
                  <a:lnTo>
                    <a:pt x="57471" y="21750"/>
                  </a:lnTo>
                  <a:lnTo>
                    <a:pt x="57702" y="22403"/>
                  </a:lnTo>
                  <a:lnTo>
                    <a:pt x="57906" y="23056"/>
                  </a:lnTo>
                  <a:lnTo>
                    <a:pt x="58097" y="23723"/>
                  </a:lnTo>
                  <a:lnTo>
                    <a:pt x="58287" y="24389"/>
                  </a:lnTo>
                  <a:lnTo>
                    <a:pt x="58451" y="25069"/>
                  </a:lnTo>
                  <a:lnTo>
                    <a:pt x="58587" y="25763"/>
                  </a:lnTo>
                  <a:lnTo>
                    <a:pt x="58723" y="26443"/>
                  </a:lnTo>
                  <a:lnTo>
                    <a:pt x="58831" y="27137"/>
                  </a:lnTo>
                  <a:lnTo>
                    <a:pt x="58927" y="27844"/>
                  </a:lnTo>
                  <a:lnTo>
                    <a:pt x="59008" y="28552"/>
                  </a:lnTo>
                  <a:lnTo>
                    <a:pt x="59076" y="29259"/>
                  </a:lnTo>
                  <a:lnTo>
                    <a:pt x="59117" y="29966"/>
                  </a:lnTo>
                  <a:lnTo>
                    <a:pt x="59144" y="30687"/>
                  </a:lnTo>
                  <a:lnTo>
                    <a:pt x="59158" y="31408"/>
                  </a:lnTo>
                  <a:lnTo>
                    <a:pt x="59158" y="90634"/>
                  </a:lnTo>
                  <a:lnTo>
                    <a:pt x="59144" y="90810"/>
                  </a:lnTo>
                  <a:lnTo>
                    <a:pt x="59117" y="91001"/>
                  </a:lnTo>
                  <a:lnTo>
                    <a:pt x="59076" y="91178"/>
                  </a:lnTo>
                  <a:lnTo>
                    <a:pt x="59008" y="91341"/>
                  </a:lnTo>
                  <a:lnTo>
                    <a:pt x="58927" y="91504"/>
                  </a:lnTo>
                  <a:lnTo>
                    <a:pt x="58845" y="91667"/>
                  </a:lnTo>
                  <a:lnTo>
                    <a:pt x="58736" y="91803"/>
                  </a:lnTo>
                  <a:lnTo>
                    <a:pt x="58614" y="91939"/>
                  </a:lnTo>
                  <a:lnTo>
                    <a:pt x="58478" y="92048"/>
                  </a:lnTo>
                  <a:lnTo>
                    <a:pt x="58342" y="92157"/>
                  </a:lnTo>
                  <a:lnTo>
                    <a:pt x="58192" y="92252"/>
                  </a:lnTo>
                  <a:lnTo>
                    <a:pt x="58029" y="92334"/>
                  </a:lnTo>
                  <a:lnTo>
                    <a:pt x="57852" y="92388"/>
                  </a:lnTo>
                  <a:lnTo>
                    <a:pt x="57675" y="92443"/>
                  </a:lnTo>
                  <a:lnTo>
                    <a:pt x="57498" y="92470"/>
                  </a:lnTo>
                  <a:lnTo>
                    <a:pt x="4720" y="92470"/>
                  </a:lnTo>
                  <a:lnTo>
                    <a:pt x="4543" y="92443"/>
                  </a:lnTo>
                  <a:lnTo>
                    <a:pt x="4367" y="92388"/>
                  </a:lnTo>
                  <a:lnTo>
                    <a:pt x="4203" y="92334"/>
                  </a:lnTo>
                  <a:lnTo>
                    <a:pt x="4040" y="92252"/>
                  </a:lnTo>
                  <a:lnTo>
                    <a:pt x="3877" y="92157"/>
                  </a:lnTo>
                  <a:lnTo>
                    <a:pt x="3741" y="92048"/>
                  </a:lnTo>
                  <a:lnTo>
                    <a:pt x="3605" y="91939"/>
                  </a:lnTo>
                  <a:lnTo>
                    <a:pt x="3496" y="91803"/>
                  </a:lnTo>
                  <a:lnTo>
                    <a:pt x="3387" y="91667"/>
                  </a:lnTo>
                  <a:lnTo>
                    <a:pt x="3292" y="91504"/>
                  </a:lnTo>
                  <a:lnTo>
                    <a:pt x="3210" y="91341"/>
                  </a:lnTo>
                  <a:lnTo>
                    <a:pt x="3156" y="91178"/>
                  </a:lnTo>
                  <a:lnTo>
                    <a:pt x="3102" y="91001"/>
                  </a:lnTo>
                  <a:lnTo>
                    <a:pt x="3074" y="90810"/>
                  </a:lnTo>
                  <a:lnTo>
                    <a:pt x="3074" y="90634"/>
                  </a:lnTo>
                  <a:lnTo>
                    <a:pt x="3074" y="31109"/>
                  </a:lnTo>
                  <a:lnTo>
                    <a:pt x="3074" y="30374"/>
                  </a:lnTo>
                  <a:lnTo>
                    <a:pt x="3102" y="29654"/>
                  </a:lnTo>
                  <a:lnTo>
                    <a:pt x="3156" y="28946"/>
                  </a:lnTo>
                  <a:lnTo>
                    <a:pt x="3210" y="28239"/>
                  </a:lnTo>
                  <a:lnTo>
                    <a:pt x="3292" y="27532"/>
                  </a:lnTo>
                  <a:lnTo>
                    <a:pt x="3387" y="26824"/>
                  </a:lnTo>
                  <a:lnTo>
                    <a:pt x="3510" y="26130"/>
                  </a:lnTo>
                  <a:lnTo>
                    <a:pt x="3646" y="25437"/>
                  </a:lnTo>
                  <a:lnTo>
                    <a:pt x="3795" y="24757"/>
                  </a:lnTo>
                  <a:lnTo>
                    <a:pt x="3959" y="24076"/>
                  </a:lnTo>
                  <a:lnTo>
                    <a:pt x="4135" y="23410"/>
                  </a:lnTo>
                  <a:lnTo>
                    <a:pt x="4339" y="22743"/>
                  </a:lnTo>
                  <a:lnTo>
                    <a:pt x="4557" y="22090"/>
                  </a:lnTo>
                  <a:lnTo>
                    <a:pt x="4788" y="21438"/>
                  </a:lnTo>
                  <a:lnTo>
                    <a:pt x="5033" y="20798"/>
                  </a:lnTo>
                  <a:lnTo>
                    <a:pt x="5292" y="20159"/>
                  </a:lnTo>
                  <a:lnTo>
                    <a:pt x="5564" y="19533"/>
                  </a:lnTo>
                  <a:lnTo>
                    <a:pt x="5863" y="18921"/>
                  </a:lnTo>
                  <a:lnTo>
                    <a:pt x="6162" y="18309"/>
                  </a:lnTo>
                  <a:lnTo>
                    <a:pt x="6475" y="17710"/>
                  </a:lnTo>
                  <a:lnTo>
                    <a:pt x="6815" y="17112"/>
                  </a:lnTo>
                  <a:lnTo>
                    <a:pt x="7155" y="16527"/>
                  </a:lnTo>
                  <a:lnTo>
                    <a:pt x="7522" y="15956"/>
                  </a:lnTo>
                  <a:lnTo>
                    <a:pt x="7890" y="15384"/>
                  </a:lnTo>
                  <a:lnTo>
                    <a:pt x="8284" y="14840"/>
                  </a:lnTo>
                  <a:lnTo>
                    <a:pt x="8679" y="14283"/>
                  </a:lnTo>
                  <a:lnTo>
                    <a:pt x="9100" y="13752"/>
                  </a:lnTo>
                  <a:lnTo>
                    <a:pt x="9522" y="13222"/>
                  </a:lnTo>
                  <a:lnTo>
                    <a:pt x="9957" y="12705"/>
                  </a:lnTo>
                  <a:lnTo>
                    <a:pt x="10406" y="12201"/>
                  </a:lnTo>
                  <a:lnTo>
                    <a:pt x="10869" y="11712"/>
                  </a:lnTo>
                  <a:lnTo>
                    <a:pt x="11345" y="11236"/>
                  </a:lnTo>
                  <a:lnTo>
                    <a:pt x="11834" y="10760"/>
                  </a:lnTo>
                  <a:lnTo>
                    <a:pt x="12324" y="10297"/>
                  </a:lnTo>
                  <a:lnTo>
                    <a:pt x="12827" y="9848"/>
                  </a:lnTo>
                  <a:lnTo>
                    <a:pt x="13344" y="9413"/>
                  </a:lnTo>
                  <a:lnTo>
                    <a:pt x="13875" y="8991"/>
                  </a:lnTo>
                  <a:lnTo>
                    <a:pt x="14419" y="8583"/>
                  </a:lnTo>
                  <a:lnTo>
                    <a:pt x="14963" y="8189"/>
                  </a:lnTo>
                  <a:lnTo>
                    <a:pt x="15521" y="7808"/>
                  </a:lnTo>
                  <a:lnTo>
                    <a:pt x="16092" y="7427"/>
                  </a:lnTo>
                  <a:lnTo>
                    <a:pt x="16663" y="7073"/>
                  </a:lnTo>
                  <a:lnTo>
                    <a:pt x="17248" y="6733"/>
                  </a:lnTo>
                  <a:lnTo>
                    <a:pt x="17847" y="6407"/>
                  </a:lnTo>
                  <a:lnTo>
                    <a:pt x="18445" y="6080"/>
                  </a:lnTo>
                  <a:lnTo>
                    <a:pt x="19057" y="5781"/>
                  </a:lnTo>
                  <a:lnTo>
                    <a:pt x="19683" y="5495"/>
                  </a:lnTo>
                  <a:lnTo>
                    <a:pt x="20309" y="5223"/>
                  </a:lnTo>
                  <a:lnTo>
                    <a:pt x="20948" y="4965"/>
                  </a:lnTo>
                  <a:lnTo>
                    <a:pt x="21588" y="4720"/>
                  </a:lnTo>
                  <a:lnTo>
                    <a:pt x="22240" y="4502"/>
                  </a:lnTo>
                  <a:lnTo>
                    <a:pt x="22907" y="4285"/>
                  </a:lnTo>
                  <a:lnTo>
                    <a:pt x="23574" y="4094"/>
                  </a:lnTo>
                  <a:lnTo>
                    <a:pt x="24240" y="3918"/>
                  </a:lnTo>
                  <a:lnTo>
                    <a:pt x="24920" y="3754"/>
                  </a:lnTo>
                  <a:lnTo>
                    <a:pt x="25600" y="3605"/>
                  </a:lnTo>
                  <a:lnTo>
                    <a:pt x="26294" y="3482"/>
                  </a:lnTo>
                  <a:lnTo>
                    <a:pt x="26988" y="3360"/>
                  </a:lnTo>
                  <a:lnTo>
                    <a:pt x="27695" y="3265"/>
                  </a:lnTo>
                  <a:lnTo>
                    <a:pt x="28402" y="3197"/>
                  </a:lnTo>
                  <a:lnTo>
                    <a:pt x="29110" y="3129"/>
                  </a:lnTo>
                  <a:lnTo>
                    <a:pt x="29831" y="3088"/>
                  </a:lnTo>
                  <a:lnTo>
                    <a:pt x="30552" y="3074"/>
                  </a:lnTo>
                  <a:lnTo>
                    <a:pt x="31273" y="3061"/>
                  </a:lnTo>
                  <a:close/>
                  <a:moveTo>
                    <a:pt x="30933" y="0"/>
                  </a:moveTo>
                  <a:lnTo>
                    <a:pt x="30130" y="14"/>
                  </a:lnTo>
                  <a:lnTo>
                    <a:pt x="29327" y="41"/>
                  </a:lnTo>
                  <a:lnTo>
                    <a:pt x="28538" y="95"/>
                  </a:lnTo>
                  <a:lnTo>
                    <a:pt x="27750" y="177"/>
                  </a:lnTo>
                  <a:lnTo>
                    <a:pt x="26974" y="272"/>
                  </a:lnTo>
                  <a:lnTo>
                    <a:pt x="26199" y="381"/>
                  </a:lnTo>
                  <a:lnTo>
                    <a:pt x="25437" y="517"/>
                  </a:lnTo>
                  <a:lnTo>
                    <a:pt x="24675" y="667"/>
                  </a:lnTo>
                  <a:lnTo>
                    <a:pt x="23914" y="843"/>
                  </a:lnTo>
                  <a:lnTo>
                    <a:pt x="23165" y="1034"/>
                  </a:lnTo>
                  <a:lnTo>
                    <a:pt x="22431" y="1238"/>
                  </a:lnTo>
                  <a:lnTo>
                    <a:pt x="21696" y="1469"/>
                  </a:lnTo>
                  <a:lnTo>
                    <a:pt x="20975" y="1700"/>
                  </a:lnTo>
                  <a:lnTo>
                    <a:pt x="20268" y="1972"/>
                  </a:lnTo>
                  <a:lnTo>
                    <a:pt x="19547" y="2244"/>
                  </a:lnTo>
                  <a:lnTo>
                    <a:pt x="18853" y="2544"/>
                  </a:lnTo>
                  <a:lnTo>
                    <a:pt x="18160" y="2843"/>
                  </a:lnTo>
                  <a:lnTo>
                    <a:pt x="17480" y="3169"/>
                  </a:lnTo>
                  <a:lnTo>
                    <a:pt x="16813" y="3523"/>
                  </a:lnTo>
                  <a:lnTo>
                    <a:pt x="16146" y="3877"/>
                  </a:lnTo>
                  <a:lnTo>
                    <a:pt x="15494" y="4258"/>
                  </a:lnTo>
                  <a:lnTo>
                    <a:pt x="14854" y="4638"/>
                  </a:lnTo>
                  <a:lnTo>
                    <a:pt x="14229" y="5047"/>
                  </a:lnTo>
                  <a:lnTo>
                    <a:pt x="13603" y="5468"/>
                  </a:lnTo>
                  <a:lnTo>
                    <a:pt x="12991" y="5903"/>
                  </a:lnTo>
                  <a:lnTo>
                    <a:pt x="12392" y="6352"/>
                  </a:lnTo>
                  <a:lnTo>
                    <a:pt x="11794" y="6815"/>
                  </a:lnTo>
                  <a:lnTo>
                    <a:pt x="11222" y="7291"/>
                  </a:lnTo>
                  <a:lnTo>
                    <a:pt x="10651" y="7781"/>
                  </a:lnTo>
                  <a:lnTo>
                    <a:pt x="10107" y="8270"/>
                  </a:lnTo>
                  <a:lnTo>
                    <a:pt x="9563" y="8787"/>
                  </a:lnTo>
                  <a:lnTo>
                    <a:pt x="9032" y="9318"/>
                  </a:lnTo>
                  <a:lnTo>
                    <a:pt x="8515" y="9862"/>
                  </a:lnTo>
                  <a:lnTo>
                    <a:pt x="8012" y="10420"/>
                  </a:lnTo>
                  <a:lnTo>
                    <a:pt x="7509" y="10977"/>
                  </a:lnTo>
                  <a:lnTo>
                    <a:pt x="7033" y="11562"/>
                  </a:lnTo>
                  <a:lnTo>
                    <a:pt x="6570" y="12147"/>
                  </a:lnTo>
                  <a:lnTo>
                    <a:pt x="6121" y="12746"/>
                  </a:lnTo>
                  <a:lnTo>
                    <a:pt x="5686" y="13358"/>
                  </a:lnTo>
                  <a:lnTo>
                    <a:pt x="5264" y="13983"/>
                  </a:lnTo>
                  <a:lnTo>
                    <a:pt x="4856" y="14609"/>
                  </a:lnTo>
                  <a:lnTo>
                    <a:pt x="4462" y="15248"/>
                  </a:lnTo>
                  <a:lnTo>
                    <a:pt x="4081" y="15901"/>
                  </a:lnTo>
                  <a:lnTo>
                    <a:pt x="3714" y="16568"/>
                  </a:lnTo>
                  <a:lnTo>
                    <a:pt x="3374" y="17234"/>
                  </a:lnTo>
                  <a:lnTo>
                    <a:pt x="3034" y="17915"/>
                  </a:lnTo>
                  <a:lnTo>
                    <a:pt x="2721" y="18608"/>
                  </a:lnTo>
                  <a:lnTo>
                    <a:pt x="2421" y="19302"/>
                  </a:lnTo>
                  <a:lnTo>
                    <a:pt x="2136" y="20009"/>
                  </a:lnTo>
                  <a:lnTo>
                    <a:pt x="1864" y="20730"/>
                  </a:lnTo>
                  <a:lnTo>
                    <a:pt x="1619" y="21451"/>
                  </a:lnTo>
                  <a:lnTo>
                    <a:pt x="1388" y="22186"/>
                  </a:lnTo>
                  <a:lnTo>
                    <a:pt x="1170" y="22920"/>
                  </a:lnTo>
                  <a:lnTo>
                    <a:pt x="966" y="23668"/>
                  </a:lnTo>
                  <a:lnTo>
                    <a:pt x="789" y="24417"/>
                  </a:lnTo>
                  <a:lnTo>
                    <a:pt x="626" y="25178"/>
                  </a:lnTo>
                  <a:lnTo>
                    <a:pt x="476" y="25940"/>
                  </a:lnTo>
                  <a:lnTo>
                    <a:pt x="354" y="26702"/>
                  </a:lnTo>
                  <a:lnTo>
                    <a:pt x="245" y="27491"/>
                  </a:lnTo>
                  <a:lnTo>
                    <a:pt x="163" y="28266"/>
                  </a:lnTo>
                  <a:lnTo>
                    <a:pt x="95" y="29055"/>
                  </a:lnTo>
                  <a:lnTo>
                    <a:pt x="41" y="29844"/>
                  </a:lnTo>
                  <a:lnTo>
                    <a:pt x="14" y="30646"/>
                  </a:lnTo>
                  <a:lnTo>
                    <a:pt x="0" y="31449"/>
                  </a:lnTo>
                  <a:lnTo>
                    <a:pt x="0" y="92048"/>
                  </a:lnTo>
                  <a:lnTo>
                    <a:pt x="0" y="92225"/>
                  </a:lnTo>
                  <a:lnTo>
                    <a:pt x="14" y="92402"/>
                  </a:lnTo>
                  <a:lnTo>
                    <a:pt x="41" y="92579"/>
                  </a:lnTo>
                  <a:lnTo>
                    <a:pt x="68" y="92742"/>
                  </a:lnTo>
                  <a:lnTo>
                    <a:pt x="109" y="92919"/>
                  </a:lnTo>
                  <a:lnTo>
                    <a:pt x="163" y="93082"/>
                  </a:lnTo>
                  <a:lnTo>
                    <a:pt x="218" y="93245"/>
                  </a:lnTo>
                  <a:lnTo>
                    <a:pt x="272" y="93409"/>
                  </a:lnTo>
                  <a:lnTo>
                    <a:pt x="340" y="93558"/>
                  </a:lnTo>
                  <a:lnTo>
                    <a:pt x="422" y="93708"/>
                  </a:lnTo>
                  <a:lnTo>
                    <a:pt x="503" y="93857"/>
                  </a:lnTo>
                  <a:lnTo>
                    <a:pt x="599" y="93993"/>
                  </a:lnTo>
                  <a:lnTo>
                    <a:pt x="803" y="94265"/>
                  </a:lnTo>
                  <a:lnTo>
                    <a:pt x="1020" y="94524"/>
                  </a:lnTo>
                  <a:lnTo>
                    <a:pt x="1279" y="94742"/>
                  </a:lnTo>
                  <a:lnTo>
                    <a:pt x="1537" y="94946"/>
                  </a:lnTo>
                  <a:lnTo>
                    <a:pt x="1687" y="95041"/>
                  </a:lnTo>
                  <a:lnTo>
                    <a:pt x="1837" y="95122"/>
                  </a:lnTo>
                  <a:lnTo>
                    <a:pt x="1986" y="95204"/>
                  </a:lnTo>
                  <a:lnTo>
                    <a:pt x="2136" y="95272"/>
                  </a:lnTo>
                  <a:lnTo>
                    <a:pt x="2299" y="95326"/>
                  </a:lnTo>
                  <a:lnTo>
                    <a:pt x="2462" y="95381"/>
                  </a:lnTo>
                  <a:lnTo>
                    <a:pt x="2625" y="95435"/>
                  </a:lnTo>
                  <a:lnTo>
                    <a:pt x="2789" y="95476"/>
                  </a:lnTo>
                  <a:lnTo>
                    <a:pt x="2966" y="95503"/>
                  </a:lnTo>
                  <a:lnTo>
                    <a:pt x="3142" y="95531"/>
                  </a:lnTo>
                  <a:lnTo>
                    <a:pt x="3319" y="95544"/>
                  </a:lnTo>
                  <a:lnTo>
                    <a:pt x="58899" y="95544"/>
                  </a:lnTo>
                  <a:lnTo>
                    <a:pt x="59076" y="95531"/>
                  </a:lnTo>
                  <a:lnTo>
                    <a:pt x="59253" y="95503"/>
                  </a:lnTo>
                  <a:lnTo>
                    <a:pt x="59430" y="95476"/>
                  </a:lnTo>
                  <a:lnTo>
                    <a:pt x="59593" y="95435"/>
                  </a:lnTo>
                  <a:lnTo>
                    <a:pt x="59770" y="95381"/>
                  </a:lnTo>
                  <a:lnTo>
                    <a:pt x="59920" y="95326"/>
                  </a:lnTo>
                  <a:lnTo>
                    <a:pt x="60083" y="95272"/>
                  </a:lnTo>
                  <a:lnTo>
                    <a:pt x="60246" y="95204"/>
                  </a:lnTo>
                  <a:lnTo>
                    <a:pt x="60396" y="95122"/>
                  </a:lnTo>
                  <a:lnTo>
                    <a:pt x="60532" y="95041"/>
                  </a:lnTo>
                  <a:lnTo>
                    <a:pt x="60681" y="94946"/>
                  </a:lnTo>
                  <a:lnTo>
                    <a:pt x="60953" y="94742"/>
                  </a:lnTo>
                  <a:lnTo>
                    <a:pt x="61198" y="94524"/>
                  </a:lnTo>
                  <a:lnTo>
                    <a:pt x="61430" y="94265"/>
                  </a:lnTo>
                  <a:lnTo>
                    <a:pt x="61620" y="93993"/>
                  </a:lnTo>
                  <a:lnTo>
                    <a:pt x="61715" y="93857"/>
                  </a:lnTo>
                  <a:lnTo>
                    <a:pt x="61797" y="93708"/>
                  </a:lnTo>
                  <a:lnTo>
                    <a:pt x="61878" y="93558"/>
                  </a:lnTo>
                  <a:lnTo>
                    <a:pt x="61946" y="93409"/>
                  </a:lnTo>
                  <a:lnTo>
                    <a:pt x="62014" y="93245"/>
                  </a:lnTo>
                  <a:lnTo>
                    <a:pt x="62069" y="93082"/>
                  </a:lnTo>
                  <a:lnTo>
                    <a:pt x="62110" y="92919"/>
                  </a:lnTo>
                  <a:lnTo>
                    <a:pt x="62151" y="92742"/>
                  </a:lnTo>
                  <a:lnTo>
                    <a:pt x="62178" y="92579"/>
                  </a:lnTo>
                  <a:lnTo>
                    <a:pt x="62205" y="92402"/>
                  </a:lnTo>
                  <a:lnTo>
                    <a:pt x="62219" y="92225"/>
                  </a:lnTo>
                  <a:lnTo>
                    <a:pt x="62219" y="92048"/>
                  </a:lnTo>
                  <a:lnTo>
                    <a:pt x="62219" y="31109"/>
                  </a:lnTo>
                  <a:lnTo>
                    <a:pt x="62219" y="30306"/>
                  </a:lnTo>
                  <a:lnTo>
                    <a:pt x="62178" y="29504"/>
                  </a:lnTo>
                  <a:lnTo>
                    <a:pt x="62137" y="28701"/>
                  </a:lnTo>
                  <a:lnTo>
                    <a:pt x="62055" y="27912"/>
                  </a:lnTo>
                  <a:lnTo>
                    <a:pt x="61974" y="27137"/>
                  </a:lnTo>
                  <a:lnTo>
                    <a:pt x="61865" y="26362"/>
                  </a:lnTo>
                  <a:lnTo>
                    <a:pt x="61729" y="25586"/>
                  </a:lnTo>
                  <a:lnTo>
                    <a:pt x="61579" y="24825"/>
                  </a:lnTo>
                  <a:lnTo>
                    <a:pt x="61416" y="24063"/>
                  </a:lnTo>
                  <a:lnTo>
                    <a:pt x="61239" y="23315"/>
                  </a:lnTo>
                  <a:lnTo>
                    <a:pt x="61035" y="22567"/>
                  </a:lnTo>
                  <a:lnTo>
                    <a:pt x="60817" y="21832"/>
                  </a:lnTo>
                  <a:lnTo>
                    <a:pt x="60573" y="21111"/>
                  </a:lnTo>
                  <a:lnTo>
                    <a:pt x="60314" y="20390"/>
                  </a:lnTo>
                  <a:lnTo>
                    <a:pt x="60042" y="19669"/>
                  </a:lnTo>
                  <a:lnTo>
                    <a:pt x="59756" y="18962"/>
                  </a:lnTo>
                  <a:lnTo>
                    <a:pt x="59457" y="18268"/>
                  </a:lnTo>
                  <a:lnTo>
                    <a:pt x="59131" y="17588"/>
                  </a:lnTo>
                  <a:lnTo>
                    <a:pt x="58791" y="16908"/>
                  </a:lnTo>
                  <a:lnTo>
                    <a:pt x="58437" y="16241"/>
                  </a:lnTo>
                  <a:lnTo>
                    <a:pt x="58070" y="15588"/>
                  </a:lnTo>
                  <a:lnTo>
                    <a:pt x="57675" y="14936"/>
                  </a:lnTo>
                  <a:lnTo>
                    <a:pt x="57281" y="14296"/>
                  </a:lnTo>
                  <a:lnTo>
                    <a:pt x="56873" y="13671"/>
                  </a:lnTo>
                  <a:lnTo>
                    <a:pt x="56437" y="13058"/>
                  </a:lnTo>
                  <a:lnTo>
                    <a:pt x="55989" y="12446"/>
                  </a:lnTo>
                  <a:lnTo>
                    <a:pt x="55540" y="11848"/>
                  </a:lnTo>
                  <a:lnTo>
                    <a:pt x="55064" y="11276"/>
                  </a:lnTo>
                  <a:lnTo>
                    <a:pt x="54574" y="10705"/>
                  </a:lnTo>
                  <a:lnTo>
                    <a:pt x="54084" y="10134"/>
                  </a:lnTo>
                  <a:lnTo>
                    <a:pt x="53567" y="9590"/>
                  </a:lnTo>
                  <a:lnTo>
                    <a:pt x="53037" y="9059"/>
                  </a:lnTo>
                  <a:lnTo>
                    <a:pt x="52506" y="8542"/>
                  </a:lnTo>
                  <a:lnTo>
                    <a:pt x="51949" y="8025"/>
                  </a:lnTo>
                  <a:lnTo>
                    <a:pt x="51391" y="7536"/>
                  </a:lnTo>
                  <a:lnTo>
                    <a:pt x="50820" y="7046"/>
                  </a:lnTo>
                  <a:lnTo>
                    <a:pt x="50235" y="6584"/>
                  </a:lnTo>
                  <a:lnTo>
                    <a:pt x="49636" y="6121"/>
                  </a:lnTo>
                  <a:lnTo>
                    <a:pt x="49024" y="5686"/>
                  </a:lnTo>
                  <a:lnTo>
                    <a:pt x="48412" y="5251"/>
                  </a:lnTo>
                  <a:lnTo>
                    <a:pt x="47773" y="4842"/>
                  </a:lnTo>
                  <a:lnTo>
                    <a:pt x="47133" y="4448"/>
                  </a:lnTo>
                  <a:lnTo>
                    <a:pt x="46480" y="4067"/>
                  </a:lnTo>
                  <a:lnTo>
                    <a:pt x="45827" y="3700"/>
                  </a:lnTo>
                  <a:lnTo>
                    <a:pt x="45161" y="3346"/>
                  </a:lnTo>
                  <a:lnTo>
                    <a:pt x="44481" y="3020"/>
                  </a:lnTo>
                  <a:lnTo>
                    <a:pt x="43787" y="2693"/>
                  </a:lnTo>
                  <a:lnTo>
                    <a:pt x="43093" y="2394"/>
                  </a:lnTo>
                  <a:lnTo>
                    <a:pt x="42386" y="2108"/>
                  </a:lnTo>
                  <a:lnTo>
                    <a:pt x="41665" y="1836"/>
                  </a:lnTo>
                  <a:lnTo>
                    <a:pt x="40944" y="1591"/>
                  </a:lnTo>
                  <a:lnTo>
                    <a:pt x="40223" y="1360"/>
                  </a:lnTo>
                  <a:lnTo>
                    <a:pt x="39475" y="1143"/>
                  </a:lnTo>
                  <a:lnTo>
                    <a:pt x="38740" y="939"/>
                  </a:lnTo>
                  <a:lnTo>
                    <a:pt x="37979" y="762"/>
                  </a:lnTo>
                  <a:lnTo>
                    <a:pt x="37217" y="599"/>
                  </a:lnTo>
                  <a:lnTo>
                    <a:pt x="36455" y="449"/>
                  </a:lnTo>
                  <a:lnTo>
                    <a:pt x="35680" y="326"/>
                  </a:lnTo>
                  <a:lnTo>
                    <a:pt x="34904" y="231"/>
                  </a:lnTo>
                  <a:lnTo>
                    <a:pt x="34116" y="136"/>
                  </a:lnTo>
                  <a:lnTo>
                    <a:pt x="33327" y="68"/>
                  </a:lnTo>
                  <a:lnTo>
                    <a:pt x="32538" y="27"/>
                  </a:lnTo>
                  <a:lnTo>
                    <a:pt x="317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9"/>
            <p:cNvSpPr/>
            <p:nvPr/>
          </p:nvSpPr>
          <p:spPr>
            <a:xfrm>
              <a:off x="1217285" y="1476291"/>
              <a:ext cx="1552843" cy="922581"/>
            </a:xfrm>
            <a:custGeom>
              <a:avLst/>
              <a:gdLst/>
              <a:ahLst/>
              <a:cxnLst/>
              <a:rect l="l" t="t" r="r" b="b"/>
              <a:pathLst>
                <a:path w="43937" h="26104" extrusionOk="0">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9"/>
            <p:cNvSpPr/>
            <p:nvPr/>
          </p:nvSpPr>
          <p:spPr>
            <a:xfrm>
              <a:off x="1751882" y="2398847"/>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9"/>
            <p:cNvSpPr/>
            <p:nvPr/>
          </p:nvSpPr>
          <p:spPr>
            <a:xfrm>
              <a:off x="1751882" y="2398847"/>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a:off x="2075411" y="2583938"/>
              <a:ext cx="573079" cy="155825"/>
            </a:xfrm>
            <a:custGeom>
              <a:avLst/>
              <a:gdLst/>
              <a:ahLst/>
              <a:cxnLst/>
              <a:rect l="l" t="t" r="r" b="b"/>
              <a:pathLst>
                <a:path w="16215" h="4409" extrusionOk="0">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a:off x="1217744" y="2140702"/>
              <a:ext cx="235593" cy="133665"/>
            </a:xfrm>
            <a:custGeom>
              <a:avLst/>
              <a:gdLst/>
              <a:ahLst/>
              <a:cxnLst/>
              <a:rect l="l" t="t" r="r" b="b"/>
              <a:pathLst>
                <a:path w="6666" h="3782" extrusionOk="0">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a:off x="1228807" y="1835905"/>
              <a:ext cx="411069" cy="230787"/>
            </a:xfrm>
            <a:custGeom>
              <a:avLst/>
              <a:gdLst/>
              <a:ahLst/>
              <a:cxnLst/>
              <a:rect l="l" t="t" r="r" b="b"/>
              <a:pathLst>
                <a:path w="11631" h="6530" extrusionOk="0">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9"/>
            <p:cNvSpPr/>
            <p:nvPr/>
          </p:nvSpPr>
          <p:spPr>
            <a:xfrm>
              <a:off x="2330234" y="2121935"/>
              <a:ext cx="439908" cy="172648"/>
            </a:xfrm>
            <a:custGeom>
              <a:avLst/>
              <a:gdLst/>
              <a:ahLst/>
              <a:cxnLst/>
              <a:rect l="l" t="t" r="r" b="b"/>
              <a:pathLst>
                <a:path w="12447" h="4885" extrusionOk="0">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9"/>
            <p:cNvSpPr/>
            <p:nvPr/>
          </p:nvSpPr>
          <p:spPr>
            <a:xfrm>
              <a:off x="1276414" y="1869552"/>
              <a:ext cx="189931" cy="39937"/>
            </a:xfrm>
            <a:custGeom>
              <a:avLst/>
              <a:gdLst/>
              <a:ahLst/>
              <a:cxnLst/>
              <a:rect l="l" t="t" r="r" b="b"/>
              <a:pathLst>
                <a:path w="5374" h="1130" extrusionOk="0">
                  <a:moveTo>
                    <a:pt x="544" y="1"/>
                  </a:moveTo>
                  <a:lnTo>
                    <a:pt x="259" y="558"/>
                  </a:lnTo>
                  <a:lnTo>
                    <a:pt x="0" y="1130"/>
                  </a:lnTo>
                  <a:lnTo>
                    <a:pt x="5373" y="1130"/>
                  </a:lnTo>
                  <a:lnTo>
                    <a:pt x="53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a:off x="2151858" y="1693120"/>
              <a:ext cx="479350" cy="223117"/>
            </a:xfrm>
            <a:custGeom>
              <a:avLst/>
              <a:gdLst/>
              <a:ahLst/>
              <a:cxnLst/>
              <a:rect l="l" t="t" r="r" b="b"/>
              <a:pathLst>
                <a:path w="13563" h="6313" extrusionOk="0">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9"/>
            <p:cNvSpPr/>
            <p:nvPr/>
          </p:nvSpPr>
          <p:spPr>
            <a:xfrm>
              <a:off x="2424458" y="1835905"/>
              <a:ext cx="291364" cy="40432"/>
            </a:xfrm>
            <a:custGeom>
              <a:avLst/>
              <a:gdLst/>
              <a:ahLst/>
              <a:cxnLst/>
              <a:rect l="l" t="t" r="r" b="b"/>
              <a:pathLst>
                <a:path w="8244" h="1144" extrusionOk="0">
                  <a:moveTo>
                    <a:pt x="0" y="0"/>
                  </a:moveTo>
                  <a:lnTo>
                    <a:pt x="0" y="1143"/>
                  </a:lnTo>
                  <a:lnTo>
                    <a:pt x="8243" y="1143"/>
                  </a:lnTo>
                  <a:lnTo>
                    <a:pt x="7985" y="558"/>
                  </a:lnTo>
                  <a:lnTo>
                    <a:pt x="769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9"/>
            <p:cNvSpPr/>
            <p:nvPr/>
          </p:nvSpPr>
          <p:spPr>
            <a:xfrm>
              <a:off x="1711485" y="2101755"/>
              <a:ext cx="144728" cy="297124"/>
            </a:xfrm>
            <a:custGeom>
              <a:avLst/>
              <a:gdLst/>
              <a:ahLst/>
              <a:cxnLst/>
              <a:rect l="l" t="t" r="r" b="b"/>
              <a:pathLst>
                <a:path w="4095" h="8407" extrusionOk="0">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9"/>
            <p:cNvSpPr/>
            <p:nvPr/>
          </p:nvSpPr>
          <p:spPr>
            <a:xfrm>
              <a:off x="1815817" y="1480638"/>
              <a:ext cx="163000" cy="267331"/>
            </a:xfrm>
            <a:custGeom>
              <a:avLst/>
              <a:gdLst/>
              <a:ahLst/>
              <a:cxnLst/>
              <a:rect l="l" t="t" r="r" b="b"/>
              <a:pathLst>
                <a:path w="4612" h="7564" extrusionOk="0">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9"/>
            <p:cNvSpPr/>
            <p:nvPr/>
          </p:nvSpPr>
          <p:spPr>
            <a:xfrm>
              <a:off x="2041765" y="1478694"/>
              <a:ext cx="162045" cy="151973"/>
            </a:xfrm>
            <a:custGeom>
              <a:avLst/>
              <a:gdLst/>
              <a:ahLst/>
              <a:cxnLst/>
              <a:rect l="l" t="t" r="r" b="b"/>
              <a:pathLst>
                <a:path w="4585" h="4300" extrusionOk="0">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9"/>
            <p:cNvSpPr/>
            <p:nvPr/>
          </p:nvSpPr>
          <p:spPr>
            <a:xfrm>
              <a:off x="1385517" y="1693120"/>
              <a:ext cx="410114" cy="177914"/>
            </a:xfrm>
            <a:custGeom>
              <a:avLst/>
              <a:gdLst/>
              <a:ahLst/>
              <a:cxnLst/>
              <a:rect l="l" t="t" r="r" b="b"/>
              <a:pathLst>
                <a:path w="11604" h="5034" extrusionOk="0">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9"/>
            <p:cNvSpPr/>
            <p:nvPr/>
          </p:nvSpPr>
          <p:spPr>
            <a:xfrm>
              <a:off x="2079264" y="1680149"/>
              <a:ext cx="135609" cy="131757"/>
            </a:xfrm>
            <a:custGeom>
              <a:avLst/>
              <a:gdLst/>
              <a:ahLst/>
              <a:cxnLst/>
              <a:rect l="l" t="t" r="r" b="b"/>
              <a:pathLst>
                <a:path w="3837" h="3728" extrusionOk="0">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a:off x="1620124" y="2059944"/>
              <a:ext cx="113980" cy="184134"/>
            </a:xfrm>
            <a:custGeom>
              <a:avLst/>
              <a:gdLst/>
              <a:ahLst/>
              <a:cxnLst/>
              <a:rect l="l" t="t" r="r" b="b"/>
              <a:pathLst>
                <a:path w="3225" h="5210" extrusionOk="0">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9"/>
            <p:cNvSpPr/>
            <p:nvPr/>
          </p:nvSpPr>
          <p:spPr>
            <a:xfrm>
              <a:off x="1973977" y="2142152"/>
              <a:ext cx="185619" cy="441817"/>
            </a:xfrm>
            <a:custGeom>
              <a:avLst/>
              <a:gdLst/>
              <a:ahLst/>
              <a:cxnLst/>
              <a:rect l="l" t="t" r="r" b="b"/>
              <a:pathLst>
                <a:path w="5252" h="12501" extrusionOk="0">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9"/>
            <p:cNvSpPr/>
            <p:nvPr/>
          </p:nvSpPr>
          <p:spPr>
            <a:xfrm>
              <a:off x="2139841" y="2327702"/>
              <a:ext cx="133665" cy="155790"/>
            </a:xfrm>
            <a:custGeom>
              <a:avLst/>
              <a:gdLst/>
              <a:ahLst/>
              <a:cxnLst/>
              <a:rect l="l" t="t" r="r" b="b"/>
              <a:pathLst>
                <a:path w="3782" h="4408" extrusionOk="0">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9"/>
            <p:cNvSpPr/>
            <p:nvPr/>
          </p:nvSpPr>
          <p:spPr>
            <a:xfrm>
              <a:off x="1591779" y="1921470"/>
              <a:ext cx="503383" cy="187068"/>
            </a:xfrm>
            <a:custGeom>
              <a:avLst/>
              <a:gdLst/>
              <a:ahLst/>
              <a:cxnLst/>
              <a:rect l="l" t="t" r="r" b="b"/>
              <a:pathLst>
                <a:path w="14243" h="5293" extrusionOk="0">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a:off x="2041765" y="1881109"/>
              <a:ext cx="298573" cy="147131"/>
            </a:xfrm>
            <a:custGeom>
              <a:avLst/>
              <a:gdLst/>
              <a:ahLst/>
              <a:cxnLst/>
              <a:rect l="l" t="t" r="r" b="b"/>
              <a:pathLst>
                <a:path w="8448" h="4163" extrusionOk="0">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9"/>
            <p:cNvSpPr/>
            <p:nvPr/>
          </p:nvSpPr>
          <p:spPr>
            <a:xfrm>
              <a:off x="2499456" y="2274334"/>
              <a:ext cx="140416" cy="163989"/>
            </a:xfrm>
            <a:custGeom>
              <a:avLst/>
              <a:gdLst/>
              <a:ahLst/>
              <a:cxnLst/>
              <a:rect l="l" t="t" r="r" b="b"/>
              <a:pathLst>
                <a:path w="3973" h="4640" extrusionOk="0">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9"/>
            <p:cNvSpPr/>
            <p:nvPr/>
          </p:nvSpPr>
          <p:spPr>
            <a:xfrm>
              <a:off x="2457610" y="1856086"/>
              <a:ext cx="175511" cy="140416"/>
            </a:xfrm>
            <a:custGeom>
              <a:avLst/>
              <a:gdLst/>
              <a:ahLst/>
              <a:cxnLst/>
              <a:rect l="l" t="t" r="r" b="b"/>
              <a:pathLst>
                <a:path w="4966" h="3973" extrusionOk="0">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9"/>
            <p:cNvSpPr/>
            <p:nvPr/>
          </p:nvSpPr>
          <p:spPr>
            <a:xfrm>
              <a:off x="2566254" y="2088784"/>
              <a:ext cx="203891" cy="39937"/>
            </a:xfrm>
            <a:custGeom>
              <a:avLst/>
              <a:gdLst/>
              <a:ahLst/>
              <a:cxnLst/>
              <a:rect l="l" t="t" r="r" b="b"/>
              <a:pathLst>
                <a:path w="5769" h="1130" extrusionOk="0">
                  <a:moveTo>
                    <a:pt x="1" y="0"/>
                  </a:moveTo>
                  <a:lnTo>
                    <a:pt x="1" y="1129"/>
                  </a:lnTo>
                  <a:lnTo>
                    <a:pt x="5768" y="1129"/>
                  </a:lnTo>
                  <a:lnTo>
                    <a:pt x="5741" y="558"/>
                  </a:lnTo>
                  <a:lnTo>
                    <a:pt x="571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9"/>
            <p:cNvSpPr/>
            <p:nvPr/>
          </p:nvSpPr>
          <p:spPr>
            <a:xfrm>
              <a:off x="1550427" y="1547931"/>
              <a:ext cx="197140" cy="102423"/>
            </a:xfrm>
            <a:custGeom>
              <a:avLst/>
              <a:gdLst/>
              <a:ahLst/>
              <a:cxnLst/>
              <a:rect l="l" t="t" r="r" b="b"/>
              <a:pathLst>
                <a:path w="5578" h="2898" extrusionOk="0">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9"/>
            <p:cNvSpPr/>
            <p:nvPr/>
          </p:nvSpPr>
          <p:spPr>
            <a:xfrm>
              <a:off x="1335542" y="2398847"/>
              <a:ext cx="40396" cy="136599"/>
            </a:xfrm>
            <a:custGeom>
              <a:avLst/>
              <a:gdLst/>
              <a:ahLst/>
              <a:cxnLst/>
              <a:rect l="l" t="t" r="r" b="b"/>
              <a:pathLst>
                <a:path w="1143" h="3865" extrusionOk="0">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9"/>
            <p:cNvSpPr/>
            <p:nvPr/>
          </p:nvSpPr>
          <p:spPr>
            <a:xfrm>
              <a:off x="1412449" y="2398847"/>
              <a:ext cx="40432" cy="136599"/>
            </a:xfrm>
            <a:custGeom>
              <a:avLst/>
              <a:gdLst/>
              <a:ahLst/>
              <a:cxnLst/>
              <a:rect l="l" t="t" r="r" b="b"/>
              <a:pathLst>
                <a:path w="1144" h="3865" extrusionOk="0">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a:off x="1489850" y="2398847"/>
              <a:ext cx="39937" cy="136599"/>
            </a:xfrm>
            <a:custGeom>
              <a:avLst/>
              <a:gdLst/>
              <a:ahLst/>
              <a:cxnLst/>
              <a:rect l="l" t="t" r="r" b="b"/>
              <a:pathLst>
                <a:path w="1130" h="3865" extrusionOk="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a:off x="1566791" y="2398847"/>
              <a:ext cx="39937" cy="136599"/>
            </a:xfrm>
            <a:custGeom>
              <a:avLst/>
              <a:gdLst/>
              <a:ahLst/>
              <a:cxnLst/>
              <a:rect l="l" t="t" r="r" b="b"/>
              <a:pathLst>
                <a:path w="1130" h="3865" extrusionOk="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9"/>
            <p:cNvSpPr/>
            <p:nvPr/>
          </p:nvSpPr>
          <p:spPr>
            <a:xfrm>
              <a:off x="1643697" y="2398847"/>
              <a:ext cx="40432" cy="136599"/>
            </a:xfrm>
            <a:custGeom>
              <a:avLst/>
              <a:gdLst/>
              <a:ahLst/>
              <a:cxnLst/>
              <a:rect l="l" t="t" r="r" b="b"/>
              <a:pathLst>
                <a:path w="1144" h="3865" extrusionOk="0">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9"/>
            <p:cNvSpPr/>
            <p:nvPr/>
          </p:nvSpPr>
          <p:spPr>
            <a:xfrm>
              <a:off x="3336447" y="4559360"/>
              <a:ext cx="1235538" cy="146671"/>
            </a:xfrm>
            <a:custGeom>
              <a:avLst/>
              <a:gdLst/>
              <a:ahLst/>
              <a:cxnLst/>
              <a:rect l="l" t="t" r="r" b="b"/>
              <a:pathLst>
                <a:path w="34959" h="4150" extrusionOk="0">
                  <a:moveTo>
                    <a:pt x="17480" y="1"/>
                  </a:moveTo>
                  <a:lnTo>
                    <a:pt x="15698" y="14"/>
                  </a:lnTo>
                  <a:lnTo>
                    <a:pt x="13957" y="42"/>
                  </a:lnTo>
                  <a:lnTo>
                    <a:pt x="12283" y="96"/>
                  </a:lnTo>
                  <a:lnTo>
                    <a:pt x="10678" y="164"/>
                  </a:lnTo>
                  <a:lnTo>
                    <a:pt x="9155" y="246"/>
                  </a:lnTo>
                  <a:lnTo>
                    <a:pt x="7713" y="354"/>
                  </a:lnTo>
                  <a:lnTo>
                    <a:pt x="6366" y="477"/>
                  </a:lnTo>
                  <a:lnTo>
                    <a:pt x="5128" y="613"/>
                  </a:lnTo>
                  <a:lnTo>
                    <a:pt x="3999" y="762"/>
                  </a:lnTo>
                  <a:lnTo>
                    <a:pt x="2993" y="912"/>
                  </a:lnTo>
                  <a:lnTo>
                    <a:pt x="2530" y="994"/>
                  </a:lnTo>
                  <a:lnTo>
                    <a:pt x="2109" y="1089"/>
                  </a:lnTo>
                  <a:lnTo>
                    <a:pt x="1728" y="1171"/>
                  </a:lnTo>
                  <a:lnTo>
                    <a:pt x="1374" y="1266"/>
                  </a:lnTo>
                  <a:lnTo>
                    <a:pt x="1061" y="1361"/>
                  </a:lnTo>
                  <a:lnTo>
                    <a:pt x="789" y="1456"/>
                  </a:lnTo>
                  <a:lnTo>
                    <a:pt x="558" y="1551"/>
                  </a:lnTo>
                  <a:lnTo>
                    <a:pt x="354" y="1660"/>
                  </a:lnTo>
                  <a:lnTo>
                    <a:pt x="204" y="1755"/>
                  </a:lnTo>
                  <a:lnTo>
                    <a:pt x="96" y="1864"/>
                  </a:lnTo>
                  <a:lnTo>
                    <a:pt x="55" y="1919"/>
                  </a:lnTo>
                  <a:lnTo>
                    <a:pt x="28" y="1973"/>
                  </a:lnTo>
                  <a:lnTo>
                    <a:pt x="14" y="2027"/>
                  </a:lnTo>
                  <a:lnTo>
                    <a:pt x="0" y="2082"/>
                  </a:lnTo>
                  <a:lnTo>
                    <a:pt x="14" y="2123"/>
                  </a:lnTo>
                  <a:lnTo>
                    <a:pt x="28" y="2177"/>
                  </a:lnTo>
                  <a:lnTo>
                    <a:pt x="55" y="2232"/>
                  </a:lnTo>
                  <a:lnTo>
                    <a:pt x="96" y="2286"/>
                  </a:lnTo>
                  <a:lnTo>
                    <a:pt x="204" y="2395"/>
                  </a:lnTo>
                  <a:lnTo>
                    <a:pt x="354" y="2490"/>
                  </a:lnTo>
                  <a:lnTo>
                    <a:pt x="558" y="2599"/>
                  </a:lnTo>
                  <a:lnTo>
                    <a:pt x="789" y="2694"/>
                  </a:lnTo>
                  <a:lnTo>
                    <a:pt x="1061" y="2789"/>
                  </a:lnTo>
                  <a:lnTo>
                    <a:pt x="1374" y="2884"/>
                  </a:lnTo>
                  <a:lnTo>
                    <a:pt x="1728" y="2980"/>
                  </a:lnTo>
                  <a:lnTo>
                    <a:pt x="2109" y="3061"/>
                  </a:lnTo>
                  <a:lnTo>
                    <a:pt x="2530" y="3156"/>
                  </a:lnTo>
                  <a:lnTo>
                    <a:pt x="2993" y="3238"/>
                  </a:lnTo>
                  <a:lnTo>
                    <a:pt x="3999" y="3401"/>
                  </a:lnTo>
                  <a:lnTo>
                    <a:pt x="5128" y="3537"/>
                  </a:lnTo>
                  <a:lnTo>
                    <a:pt x="6366" y="3673"/>
                  </a:lnTo>
                  <a:lnTo>
                    <a:pt x="7713" y="3796"/>
                  </a:lnTo>
                  <a:lnTo>
                    <a:pt x="9155" y="3905"/>
                  </a:lnTo>
                  <a:lnTo>
                    <a:pt x="10678" y="3986"/>
                  </a:lnTo>
                  <a:lnTo>
                    <a:pt x="12283" y="4054"/>
                  </a:lnTo>
                  <a:lnTo>
                    <a:pt x="13957" y="4109"/>
                  </a:lnTo>
                  <a:lnTo>
                    <a:pt x="15698" y="4136"/>
                  </a:lnTo>
                  <a:lnTo>
                    <a:pt x="17480" y="4149"/>
                  </a:lnTo>
                  <a:lnTo>
                    <a:pt x="19262" y="4136"/>
                  </a:lnTo>
                  <a:lnTo>
                    <a:pt x="21003" y="4109"/>
                  </a:lnTo>
                  <a:lnTo>
                    <a:pt x="22676" y="4054"/>
                  </a:lnTo>
                  <a:lnTo>
                    <a:pt x="24281" y="3986"/>
                  </a:lnTo>
                  <a:lnTo>
                    <a:pt x="25804" y="3905"/>
                  </a:lnTo>
                  <a:lnTo>
                    <a:pt x="27246" y="3796"/>
                  </a:lnTo>
                  <a:lnTo>
                    <a:pt x="28593" y="3673"/>
                  </a:lnTo>
                  <a:lnTo>
                    <a:pt x="29831" y="3537"/>
                  </a:lnTo>
                  <a:lnTo>
                    <a:pt x="30960" y="3401"/>
                  </a:lnTo>
                  <a:lnTo>
                    <a:pt x="31966" y="3238"/>
                  </a:lnTo>
                  <a:lnTo>
                    <a:pt x="32429" y="3156"/>
                  </a:lnTo>
                  <a:lnTo>
                    <a:pt x="32851" y="3061"/>
                  </a:lnTo>
                  <a:lnTo>
                    <a:pt x="33231" y="2980"/>
                  </a:lnTo>
                  <a:lnTo>
                    <a:pt x="33585" y="2884"/>
                  </a:lnTo>
                  <a:lnTo>
                    <a:pt x="33898" y="2789"/>
                  </a:lnTo>
                  <a:lnTo>
                    <a:pt x="34170" y="2694"/>
                  </a:lnTo>
                  <a:lnTo>
                    <a:pt x="34401" y="2599"/>
                  </a:lnTo>
                  <a:lnTo>
                    <a:pt x="34605" y="2490"/>
                  </a:lnTo>
                  <a:lnTo>
                    <a:pt x="34755" y="2395"/>
                  </a:lnTo>
                  <a:lnTo>
                    <a:pt x="34864" y="2286"/>
                  </a:lnTo>
                  <a:lnTo>
                    <a:pt x="34905" y="2232"/>
                  </a:lnTo>
                  <a:lnTo>
                    <a:pt x="34932" y="2177"/>
                  </a:lnTo>
                  <a:lnTo>
                    <a:pt x="34945" y="2123"/>
                  </a:lnTo>
                  <a:lnTo>
                    <a:pt x="34959" y="2082"/>
                  </a:lnTo>
                  <a:lnTo>
                    <a:pt x="34945" y="2027"/>
                  </a:lnTo>
                  <a:lnTo>
                    <a:pt x="34932" y="1973"/>
                  </a:lnTo>
                  <a:lnTo>
                    <a:pt x="34905" y="1919"/>
                  </a:lnTo>
                  <a:lnTo>
                    <a:pt x="34864" y="1864"/>
                  </a:lnTo>
                  <a:lnTo>
                    <a:pt x="34755" y="1755"/>
                  </a:lnTo>
                  <a:lnTo>
                    <a:pt x="34605" y="1660"/>
                  </a:lnTo>
                  <a:lnTo>
                    <a:pt x="34401" y="1551"/>
                  </a:lnTo>
                  <a:lnTo>
                    <a:pt x="34170" y="1456"/>
                  </a:lnTo>
                  <a:lnTo>
                    <a:pt x="33898" y="1361"/>
                  </a:lnTo>
                  <a:lnTo>
                    <a:pt x="33585" y="1266"/>
                  </a:lnTo>
                  <a:lnTo>
                    <a:pt x="33231" y="1171"/>
                  </a:lnTo>
                  <a:lnTo>
                    <a:pt x="32851" y="1089"/>
                  </a:lnTo>
                  <a:lnTo>
                    <a:pt x="32429" y="994"/>
                  </a:lnTo>
                  <a:lnTo>
                    <a:pt x="31966" y="912"/>
                  </a:lnTo>
                  <a:lnTo>
                    <a:pt x="30960" y="762"/>
                  </a:lnTo>
                  <a:lnTo>
                    <a:pt x="29831" y="613"/>
                  </a:lnTo>
                  <a:lnTo>
                    <a:pt x="28593" y="477"/>
                  </a:lnTo>
                  <a:lnTo>
                    <a:pt x="27246" y="354"/>
                  </a:lnTo>
                  <a:lnTo>
                    <a:pt x="25804" y="246"/>
                  </a:lnTo>
                  <a:lnTo>
                    <a:pt x="24281" y="164"/>
                  </a:lnTo>
                  <a:lnTo>
                    <a:pt x="22676" y="96"/>
                  </a:lnTo>
                  <a:lnTo>
                    <a:pt x="21003" y="42"/>
                  </a:lnTo>
                  <a:lnTo>
                    <a:pt x="19262" y="14"/>
                  </a:lnTo>
                  <a:lnTo>
                    <a:pt x="17480"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a:off x="3168638" y="3276730"/>
              <a:ext cx="788491" cy="663944"/>
            </a:xfrm>
            <a:custGeom>
              <a:avLst/>
              <a:gdLst/>
              <a:ahLst/>
              <a:cxnLst/>
              <a:rect l="l" t="t" r="r" b="b"/>
              <a:pathLst>
                <a:path w="22310" h="18786" extrusionOk="0">
                  <a:moveTo>
                    <a:pt x="5864" y="0"/>
                  </a:moveTo>
                  <a:lnTo>
                    <a:pt x="5782" y="14"/>
                  </a:lnTo>
                  <a:lnTo>
                    <a:pt x="5700" y="41"/>
                  </a:lnTo>
                  <a:lnTo>
                    <a:pt x="5619" y="82"/>
                  </a:lnTo>
                  <a:lnTo>
                    <a:pt x="5551" y="136"/>
                  </a:lnTo>
                  <a:lnTo>
                    <a:pt x="5496" y="191"/>
                  </a:lnTo>
                  <a:lnTo>
                    <a:pt x="5456" y="272"/>
                  </a:lnTo>
                  <a:lnTo>
                    <a:pt x="5428" y="354"/>
                  </a:lnTo>
                  <a:lnTo>
                    <a:pt x="5428" y="449"/>
                  </a:lnTo>
                  <a:lnTo>
                    <a:pt x="5428" y="17901"/>
                  </a:lnTo>
                  <a:lnTo>
                    <a:pt x="450" y="17901"/>
                  </a:lnTo>
                  <a:lnTo>
                    <a:pt x="355" y="17915"/>
                  </a:lnTo>
                  <a:lnTo>
                    <a:pt x="273" y="17928"/>
                  </a:lnTo>
                  <a:lnTo>
                    <a:pt x="191" y="17969"/>
                  </a:lnTo>
                  <a:lnTo>
                    <a:pt x="137" y="18024"/>
                  </a:lnTo>
                  <a:lnTo>
                    <a:pt x="83" y="18092"/>
                  </a:lnTo>
                  <a:lnTo>
                    <a:pt x="42" y="18173"/>
                  </a:lnTo>
                  <a:lnTo>
                    <a:pt x="15" y="18255"/>
                  </a:lnTo>
                  <a:lnTo>
                    <a:pt x="1" y="18336"/>
                  </a:lnTo>
                  <a:lnTo>
                    <a:pt x="15" y="18432"/>
                  </a:lnTo>
                  <a:lnTo>
                    <a:pt x="42" y="18513"/>
                  </a:lnTo>
                  <a:lnTo>
                    <a:pt x="83" y="18595"/>
                  </a:lnTo>
                  <a:lnTo>
                    <a:pt x="137" y="18649"/>
                  </a:lnTo>
                  <a:lnTo>
                    <a:pt x="191" y="18704"/>
                  </a:lnTo>
                  <a:lnTo>
                    <a:pt x="273" y="18744"/>
                  </a:lnTo>
                  <a:lnTo>
                    <a:pt x="355" y="18772"/>
                  </a:lnTo>
                  <a:lnTo>
                    <a:pt x="450" y="18785"/>
                  </a:lnTo>
                  <a:lnTo>
                    <a:pt x="5864" y="18785"/>
                  </a:lnTo>
                  <a:lnTo>
                    <a:pt x="5959" y="18772"/>
                  </a:lnTo>
                  <a:lnTo>
                    <a:pt x="6041" y="18744"/>
                  </a:lnTo>
                  <a:lnTo>
                    <a:pt x="6109" y="18704"/>
                  </a:lnTo>
                  <a:lnTo>
                    <a:pt x="6177" y="18649"/>
                  </a:lnTo>
                  <a:lnTo>
                    <a:pt x="6231" y="18595"/>
                  </a:lnTo>
                  <a:lnTo>
                    <a:pt x="6272" y="18513"/>
                  </a:lnTo>
                  <a:lnTo>
                    <a:pt x="6299" y="18432"/>
                  </a:lnTo>
                  <a:lnTo>
                    <a:pt x="6313" y="18336"/>
                  </a:lnTo>
                  <a:lnTo>
                    <a:pt x="6313" y="884"/>
                  </a:lnTo>
                  <a:lnTo>
                    <a:pt x="21425" y="884"/>
                  </a:lnTo>
                  <a:lnTo>
                    <a:pt x="21425" y="4217"/>
                  </a:lnTo>
                  <a:lnTo>
                    <a:pt x="21439" y="4312"/>
                  </a:lnTo>
                  <a:lnTo>
                    <a:pt x="21466" y="4394"/>
                  </a:lnTo>
                  <a:lnTo>
                    <a:pt x="21507" y="4462"/>
                  </a:lnTo>
                  <a:lnTo>
                    <a:pt x="21561" y="4530"/>
                  </a:lnTo>
                  <a:lnTo>
                    <a:pt x="21616" y="4584"/>
                  </a:lnTo>
                  <a:lnTo>
                    <a:pt x="21697" y="4625"/>
                  </a:lnTo>
                  <a:lnTo>
                    <a:pt x="21779" y="4652"/>
                  </a:lnTo>
                  <a:lnTo>
                    <a:pt x="21874" y="4666"/>
                  </a:lnTo>
                  <a:lnTo>
                    <a:pt x="21956" y="4652"/>
                  </a:lnTo>
                  <a:lnTo>
                    <a:pt x="22037" y="4625"/>
                  </a:lnTo>
                  <a:lnTo>
                    <a:pt x="22119" y="4584"/>
                  </a:lnTo>
                  <a:lnTo>
                    <a:pt x="22187" y="4530"/>
                  </a:lnTo>
                  <a:lnTo>
                    <a:pt x="22241" y="4462"/>
                  </a:lnTo>
                  <a:lnTo>
                    <a:pt x="22282" y="4394"/>
                  </a:lnTo>
                  <a:lnTo>
                    <a:pt x="22296" y="4312"/>
                  </a:lnTo>
                  <a:lnTo>
                    <a:pt x="22309" y="4217"/>
                  </a:lnTo>
                  <a:lnTo>
                    <a:pt x="22309" y="449"/>
                  </a:lnTo>
                  <a:lnTo>
                    <a:pt x="22296" y="354"/>
                  </a:lnTo>
                  <a:lnTo>
                    <a:pt x="22282" y="272"/>
                  </a:lnTo>
                  <a:lnTo>
                    <a:pt x="22241" y="191"/>
                  </a:lnTo>
                  <a:lnTo>
                    <a:pt x="22187" y="136"/>
                  </a:lnTo>
                  <a:lnTo>
                    <a:pt x="22119" y="82"/>
                  </a:lnTo>
                  <a:lnTo>
                    <a:pt x="22037" y="41"/>
                  </a:lnTo>
                  <a:lnTo>
                    <a:pt x="21956" y="14"/>
                  </a:lnTo>
                  <a:lnTo>
                    <a:pt x="21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a:off x="3082119" y="3865649"/>
              <a:ext cx="118786" cy="118291"/>
            </a:xfrm>
            <a:custGeom>
              <a:avLst/>
              <a:gdLst/>
              <a:ahLst/>
              <a:cxnLst/>
              <a:rect l="l" t="t" r="r" b="b"/>
              <a:pathLst>
                <a:path w="3361" h="3347" extrusionOk="0">
                  <a:moveTo>
                    <a:pt x="1" y="0"/>
                  </a:moveTo>
                  <a:lnTo>
                    <a:pt x="1" y="3346"/>
                  </a:lnTo>
                  <a:lnTo>
                    <a:pt x="1905" y="3346"/>
                  </a:lnTo>
                  <a:lnTo>
                    <a:pt x="2055" y="3319"/>
                  </a:lnTo>
                  <a:lnTo>
                    <a:pt x="2218" y="3278"/>
                  </a:lnTo>
                  <a:lnTo>
                    <a:pt x="2367" y="3224"/>
                  </a:lnTo>
                  <a:lnTo>
                    <a:pt x="2503" y="3156"/>
                  </a:lnTo>
                  <a:lnTo>
                    <a:pt x="2639" y="3074"/>
                  </a:lnTo>
                  <a:lnTo>
                    <a:pt x="2762" y="2979"/>
                  </a:lnTo>
                  <a:lnTo>
                    <a:pt x="2884" y="2884"/>
                  </a:lnTo>
                  <a:lnTo>
                    <a:pt x="2979" y="2762"/>
                  </a:lnTo>
                  <a:lnTo>
                    <a:pt x="3075" y="2639"/>
                  </a:lnTo>
                  <a:lnTo>
                    <a:pt x="3156" y="2503"/>
                  </a:lnTo>
                  <a:lnTo>
                    <a:pt x="3224" y="2367"/>
                  </a:lnTo>
                  <a:lnTo>
                    <a:pt x="3279" y="2217"/>
                  </a:lnTo>
                  <a:lnTo>
                    <a:pt x="3320" y="2054"/>
                  </a:lnTo>
                  <a:lnTo>
                    <a:pt x="3347" y="1905"/>
                  </a:lnTo>
                  <a:lnTo>
                    <a:pt x="3360" y="1728"/>
                  </a:lnTo>
                  <a:lnTo>
                    <a:pt x="3360" y="1619"/>
                  </a:lnTo>
                  <a:lnTo>
                    <a:pt x="3347" y="1456"/>
                  </a:lnTo>
                  <a:lnTo>
                    <a:pt x="3320" y="1293"/>
                  </a:lnTo>
                  <a:lnTo>
                    <a:pt x="3279" y="1143"/>
                  </a:lnTo>
                  <a:lnTo>
                    <a:pt x="3224" y="993"/>
                  </a:lnTo>
                  <a:lnTo>
                    <a:pt x="3156" y="857"/>
                  </a:lnTo>
                  <a:lnTo>
                    <a:pt x="3075" y="721"/>
                  </a:lnTo>
                  <a:lnTo>
                    <a:pt x="2979" y="599"/>
                  </a:lnTo>
                  <a:lnTo>
                    <a:pt x="2884" y="476"/>
                  </a:lnTo>
                  <a:lnTo>
                    <a:pt x="2762" y="368"/>
                  </a:lnTo>
                  <a:lnTo>
                    <a:pt x="2639" y="286"/>
                  </a:lnTo>
                  <a:lnTo>
                    <a:pt x="2503" y="204"/>
                  </a:lnTo>
                  <a:lnTo>
                    <a:pt x="2367" y="136"/>
                  </a:lnTo>
                  <a:lnTo>
                    <a:pt x="2218" y="82"/>
                  </a:lnTo>
                  <a:lnTo>
                    <a:pt x="2055" y="41"/>
                  </a:lnTo>
                  <a:lnTo>
                    <a:pt x="1905" y="14"/>
                  </a:lnTo>
                  <a:lnTo>
                    <a:pt x="1728"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a:off x="3586922" y="3474297"/>
              <a:ext cx="709147" cy="1161036"/>
            </a:xfrm>
            <a:custGeom>
              <a:avLst/>
              <a:gdLst/>
              <a:ahLst/>
              <a:cxnLst/>
              <a:rect l="l" t="t" r="r" b="b"/>
              <a:pathLst>
                <a:path w="20065" h="32851" extrusionOk="0">
                  <a:moveTo>
                    <a:pt x="1211" y="1"/>
                  </a:moveTo>
                  <a:lnTo>
                    <a:pt x="1034" y="14"/>
                  </a:lnTo>
                  <a:lnTo>
                    <a:pt x="871" y="55"/>
                  </a:lnTo>
                  <a:lnTo>
                    <a:pt x="708" y="110"/>
                  </a:lnTo>
                  <a:lnTo>
                    <a:pt x="572" y="191"/>
                  </a:lnTo>
                  <a:lnTo>
                    <a:pt x="449" y="286"/>
                  </a:lnTo>
                  <a:lnTo>
                    <a:pt x="340" y="382"/>
                  </a:lnTo>
                  <a:lnTo>
                    <a:pt x="245" y="490"/>
                  </a:lnTo>
                  <a:lnTo>
                    <a:pt x="163" y="627"/>
                  </a:lnTo>
                  <a:lnTo>
                    <a:pt x="95" y="763"/>
                  </a:lnTo>
                  <a:lnTo>
                    <a:pt x="41" y="899"/>
                  </a:lnTo>
                  <a:lnTo>
                    <a:pt x="14" y="1062"/>
                  </a:lnTo>
                  <a:lnTo>
                    <a:pt x="0" y="1211"/>
                  </a:lnTo>
                  <a:lnTo>
                    <a:pt x="0" y="31640"/>
                  </a:lnTo>
                  <a:lnTo>
                    <a:pt x="14" y="31763"/>
                  </a:lnTo>
                  <a:lnTo>
                    <a:pt x="27" y="31885"/>
                  </a:lnTo>
                  <a:lnTo>
                    <a:pt x="55" y="32008"/>
                  </a:lnTo>
                  <a:lnTo>
                    <a:pt x="95" y="32116"/>
                  </a:lnTo>
                  <a:lnTo>
                    <a:pt x="150" y="32225"/>
                  </a:lnTo>
                  <a:lnTo>
                    <a:pt x="218" y="32320"/>
                  </a:lnTo>
                  <a:lnTo>
                    <a:pt x="286" y="32416"/>
                  </a:lnTo>
                  <a:lnTo>
                    <a:pt x="354" y="32497"/>
                  </a:lnTo>
                  <a:lnTo>
                    <a:pt x="449" y="32579"/>
                  </a:lnTo>
                  <a:lnTo>
                    <a:pt x="544" y="32647"/>
                  </a:lnTo>
                  <a:lnTo>
                    <a:pt x="640" y="32701"/>
                  </a:lnTo>
                  <a:lnTo>
                    <a:pt x="748" y="32756"/>
                  </a:lnTo>
                  <a:lnTo>
                    <a:pt x="857" y="32796"/>
                  </a:lnTo>
                  <a:lnTo>
                    <a:pt x="966" y="32824"/>
                  </a:lnTo>
                  <a:lnTo>
                    <a:pt x="1088" y="32851"/>
                  </a:lnTo>
                  <a:lnTo>
                    <a:pt x="18976" y="32851"/>
                  </a:lnTo>
                  <a:lnTo>
                    <a:pt x="19098" y="32824"/>
                  </a:lnTo>
                  <a:lnTo>
                    <a:pt x="19221" y="32796"/>
                  </a:lnTo>
                  <a:lnTo>
                    <a:pt x="19330" y="32756"/>
                  </a:lnTo>
                  <a:lnTo>
                    <a:pt x="19438" y="32701"/>
                  </a:lnTo>
                  <a:lnTo>
                    <a:pt x="19534" y="32647"/>
                  </a:lnTo>
                  <a:lnTo>
                    <a:pt x="19629" y="32579"/>
                  </a:lnTo>
                  <a:lnTo>
                    <a:pt x="19710" y="32497"/>
                  </a:lnTo>
                  <a:lnTo>
                    <a:pt x="19792" y="32402"/>
                  </a:lnTo>
                  <a:lnTo>
                    <a:pt x="19860" y="32320"/>
                  </a:lnTo>
                  <a:lnTo>
                    <a:pt x="19914" y="32212"/>
                  </a:lnTo>
                  <a:lnTo>
                    <a:pt x="19969" y="32116"/>
                  </a:lnTo>
                  <a:lnTo>
                    <a:pt x="20010" y="32008"/>
                  </a:lnTo>
                  <a:lnTo>
                    <a:pt x="20037" y="31885"/>
                  </a:lnTo>
                  <a:lnTo>
                    <a:pt x="20051" y="31763"/>
                  </a:lnTo>
                  <a:lnTo>
                    <a:pt x="20064" y="31640"/>
                  </a:lnTo>
                  <a:lnTo>
                    <a:pt x="20064" y="1211"/>
                  </a:lnTo>
                  <a:lnTo>
                    <a:pt x="20051" y="1089"/>
                  </a:lnTo>
                  <a:lnTo>
                    <a:pt x="20037" y="967"/>
                  </a:lnTo>
                  <a:lnTo>
                    <a:pt x="20010" y="858"/>
                  </a:lnTo>
                  <a:lnTo>
                    <a:pt x="19969" y="749"/>
                  </a:lnTo>
                  <a:lnTo>
                    <a:pt x="19914" y="640"/>
                  </a:lnTo>
                  <a:lnTo>
                    <a:pt x="19860" y="531"/>
                  </a:lnTo>
                  <a:lnTo>
                    <a:pt x="19792" y="450"/>
                  </a:lnTo>
                  <a:lnTo>
                    <a:pt x="19710" y="354"/>
                  </a:lnTo>
                  <a:lnTo>
                    <a:pt x="19615" y="286"/>
                  </a:lnTo>
                  <a:lnTo>
                    <a:pt x="19534" y="205"/>
                  </a:lnTo>
                  <a:lnTo>
                    <a:pt x="19425" y="150"/>
                  </a:lnTo>
                  <a:lnTo>
                    <a:pt x="19330" y="96"/>
                  </a:lnTo>
                  <a:lnTo>
                    <a:pt x="19207" y="55"/>
                  </a:lnTo>
                  <a:lnTo>
                    <a:pt x="19098" y="28"/>
                  </a:lnTo>
                  <a:lnTo>
                    <a:pt x="18976" y="14"/>
                  </a:lnTo>
                  <a:lnTo>
                    <a:pt x="188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a:off x="3751797" y="3622843"/>
              <a:ext cx="475039" cy="59199"/>
            </a:xfrm>
            <a:custGeom>
              <a:avLst/>
              <a:gdLst/>
              <a:ahLst/>
              <a:cxnLst/>
              <a:rect l="l" t="t" r="r" b="b"/>
              <a:pathLst>
                <a:path w="13441" h="1675" extrusionOk="0">
                  <a:moveTo>
                    <a:pt x="749" y="1"/>
                  </a:moveTo>
                  <a:lnTo>
                    <a:pt x="667" y="15"/>
                  </a:lnTo>
                  <a:lnTo>
                    <a:pt x="586" y="42"/>
                  </a:lnTo>
                  <a:lnTo>
                    <a:pt x="518" y="69"/>
                  </a:lnTo>
                  <a:lnTo>
                    <a:pt x="368" y="151"/>
                  </a:lnTo>
                  <a:lnTo>
                    <a:pt x="246" y="246"/>
                  </a:lnTo>
                  <a:lnTo>
                    <a:pt x="151" y="368"/>
                  </a:lnTo>
                  <a:lnTo>
                    <a:pt x="69" y="504"/>
                  </a:lnTo>
                  <a:lnTo>
                    <a:pt x="42" y="586"/>
                  </a:lnTo>
                  <a:lnTo>
                    <a:pt x="15" y="668"/>
                  </a:lnTo>
                  <a:lnTo>
                    <a:pt x="1" y="749"/>
                  </a:lnTo>
                  <a:lnTo>
                    <a:pt x="1" y="831"/>
                  </a:lnTo>
                  <a:lnTo>
                    <a:pt x="1" y="926"/>
                  </a:lnTo>
                  <a:lnTo>
                    <a:pt x="15" y="1008"/>
                  </a:lnTo>
                  <a:lnTo>
                    <a:pt x="42" y="1089"/>
                  </a:lnTo>
                  <a:lnTo>
                    <a:pt x="69" y="1157"/>
                  </a:lnTo>
                  <a:lnTo>
                    <a:pt x="151" y="1307"/>
                  </a:lnTo>
                  <a:lnTo>
                    <a:pt x="246" y="1429"/>
                  </a:lnTo>
                  <a:lnTo>
                    <a:pt x="368" y="1524"/>
                  </a:lnTo>
                  <a:lnTo>
                    <a:pt x="518" y="1606"/>
                  </a:lnTo>
                  <a:lnTo>
                    <a:pt x="586" y="1633"/>
                  </a:lnTo>
                  <a:lnTo>
                    <a:pt x="667" y="1647"/>
                  </a:lnTo>
                  <a:lnTo>
                    <a:pt x="749" y="1660"/>
                  </a:lnTo>
                  <a:lnTo>
                    <a:pt x="831" y="1674"/>
                  </a:lnTo>
                  <a:lnTo>
                    <a:pt x="12611" y="1674"/>
                  </a:lnTo>
                  <a:lnTo>
                    <a:pt x="12692" y="1660"/>
                  </a:lnTo>
                  <a:lnTo>
                    <a:pt x="12774" y="1647"/>
                  </a:lnTo>
                  <a:lnTo>
                    <a:pt x="12855" y="1633"/>
                  </a:lnTo>
                  <a:lnTo>
                    <a:pt x="12937" y="1606"/>
                  </a:lnTo>
                  <a:lnTo>
                    <a:pt x="13073" y="1524"/>
                  </a:lnTo>
                  <a:lnTo>
                    <a:pt x="13195" y="1429"/>
                  </a:lnTo>
                  <a:lnTo>
                    <a:pt x="13304" y="1307"/>
                  </a:lnTo>
                  <a:lnTo>
                    <a:pt x="13386" y="1157"/>
                  </a:lnTo>
                  <a:lnTo>
                    <a:pt x="13413" y="1089"/>
                  </a:lnTo>
                  <a:lnTo>
                    <a:pt x="13427" y="1008"/>
                  </a:lnTo>
                  <a:lnTo>
                    <a:pt x="13440" y="926"/>
                  </a:lnTo>
                  <a:lnTo>
                    <a:pt x="13440" y="831"/>
                  </a:lnTo>
                  <a:lnTo>
                    <a:pt x="13440" y="749"/>
                  </a:lnTo>
                  <a:lnTo>
                    <a:pt x="13427" y="668"/>
                  </a:lnTo>
                  <a:lnTo>
                    <a:pt x="13413" y="586"/>
                  </a:lnTo>
                  <a:lnTo>
                    <a:pt x="13386" y="504"/>
                  </a:lnTo>
                  <a:lnTo>
                    <a:pt x="13304" y="368"/>
                  </a:lnTo>
                  <a:lnTo>
                    <a:pt x="13195" y="246"/>
                  </a:lnTo>
                  <a:lnTo>
                    <a:pt x="13073" y="151"/>
                  </a:lnTo>
                  <a:lnTo>
                    <a:pt x="12937" y="69"/>
                  </a:lnTo>
                  <a:lnTo>
                    <a:pt x="12855" y="42"/>
                  </a:lnTo>
                  <a:lnTo>
                    <a:pt x="12774" y="15"/>
                  </a:lnTo>
                  <a:lnTo>
                    <a:pt x="12692" y="1"/>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a:off x="3751797" y="3757005"/>
              <a:ext cx="475039" cy="59163"/>
            </a:xfrm>
            <a:custGeom>
              <a:avLst/>
              <a:gdLst/>
              <a:ahLst/>
              <a:cxnLst/>
              <a:rect l="l" t="t" r="r" b="b"/>
              <a:pathLst>
                <a:path w="13441" h="1674" extrusionOk="0">
                  <a:moveTo>
                    <a:pt x="749" y="0"/>
                  </a:moveTo>
                  <a:lnTo>
                    <a:pt x="667" y="14"/>
                  </a:lnTo>
                  <a:lnTo>
                    <a:pt x="586" y="41"/>
                  </a:lnTo>
                  <a:lnTo>
                    <a:pt x="518" y="68"/>
                  </a:lnTo>
                  <a:lnTo>
                    <a:pt x="368" y="150"/>
                  </a:lnTo>
                  <a:lnTo>
                    <a:pt x="246" y="245"/>
                  </a:lnTo>
                  <a:lnTo>
                    <a:pt x="151" y="367"/>
                  </a:lnTo>
                  <a:lnTo>
                    <a:pt x="69" y="517"/>
                  </a:lnTo>
                  <a:lnTo>
                    <a:pt x="42" y="585"/>
                  </a:lnTo>
                  <a:lnTo>
                    <a:pt x="15" y="667"/>
                  </a:lnTo>
                  <a:lnTo>
                    <a:pt x="1" y="748"/>
                  </a:lnTo>
                  <a:lnTo>
                    <a:pt x="1" y="830"/>
                  </a:lnTo>
                  <a:lnTo>
                    <a:pt x="1" y="925"/>
                  </a:lnTo>
                  <a:lnTo>
                    <a:pt x="15" y="1007"/>
                  </a:lnTo>
                  <a:lnTo>
                    <a:pt x="42" y="1088"/>
                  </a:lnTo>
                  <a:lnTo>
                    <a:pt x="69" y="1156"/>
                  </a:lnTo>
                  <a:lnTo>
                    <a:pt x="151" y="1306"/>
                  </a:lnTo>
                  <a:lnTo>
                    <a:pt x="246" y="1428"/>
                  </a:lnTo>
                  <a:lnTo>
                    <a:pt x="368" y="1524"/>
                  </a:lnTo>
                  <a:lnTo>
                    <a:pt x="518" y="1605"/>
                  </a:lnTo>
                  <a:lnTo>
                    <a:pt x="586" y="1632"/>
                  </a:lnTo>
                  <a:lnTo>
                    <a:pt x="667" y="1646"/>
                  </a:lnTo>
                  <a:lnTo>
                    <a:pt x="749" y="1660"/>
                  </a:lnTo>
                  <a:lnTo>
                    <a:pt x="831" y="1673"/>
                  </a:lnTo>
                  <a:lnTo>
                    <a:pt x="12611" y="1673"/>
                  </a:lnTo>
                  <a:lnTo>
                    <a:pt x="12692" y="1660"/>
                  </a:lnTo>
                  <a:lnTo>
                    <a:pt x="12774" y="1646"/>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30"/>
                  </a:lnTo>
                  <a:lnTo>
                    <a:pt x="13440" y="748"/>
                  </a:lnTo>
                  <a:lnTo>
                    <a:pt x="13427" y="667"/>
                  </a:lnTo>
                  <a:lnTo>
                    <a:pt x="13413" y="585"/>
                  </a:lnTo>
                  <a:lnTo>
                    <a:pt x="13386" y="517"/>
                  </a:lnTo>
                  <a:lnTo>
                    <a:pt x="13304" y="367"/>
                  </a:lnTo>
                  <a:lnTo>
                    <a:pt x="13195" y="245"/>
                  </a:lnTo>
                  <a:lnTo>
                    <a:pt x="13073" y="150"/>
                  </a:lnTo>
                  <a:lnTo>
                    <a:pt x="12937" y="68"/>
                  </a:lnTo>
                  <a:lnTo>
                    <a:pt x="12855" y="41"/>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a:off x="3751797" y="3891131"/>
              <a:ext cx="475039" cy="59163"/>
            </a:xfrm>
            <a:custGeom>
              <a:avLst/>
              <a:gdLst/>
              <a:ahLst/>
              <a:cxnLst/>
              <a:rect l="l" t="t" r="r" b="b"/>
              <a:pathLst>
                <a:path w="13441" h="1674" extrusionOk="0">
                  <a:moveTo>
                    <a:pt x="831" y="0"/>
                  </a:moveTo>
                  <a:lnTo>
                    <a:pt x="749" y="14"/>
                  </a:lnTo>
                  <a:lnTo>
                    <a:pt x="667" y="27"/>
                  </a:lnTo>
                  <a:lnTo>
                    <a:pt x="586" y="41"/>
                  </a:lnTo>
                  <a:lnTo>
                    <a:pt x="518" y="68"/>
                  </a:lnTo>
                  <a:lnTo>
                    <a:pt x="368" y="150"/>
                  </a:lnTo>
                  <a:lnTo>
                    <a:pt x="246" y="245"/>
                  </a:lnTo>
                  <a:lnTo>
                    <a:pt x="151" y="367"/>
                  </a:lnTo>
                  <a:lnTo>
                    <a:pt x="69" y="517"/>
                  </a:lnTo>
                  <a:lnTo>
                    <a:pt x="42" y="585"/>
                  </a:lnTo>
                  <a:lnTo>
                    <a:pt x="15" y="667"/>
                  </a:lnTo>
                  <a:lnTo>
                    <a:pt x="1" y="748"/>
                  </a:lnTo>
                  <a:lnTo>
                    <a:pt x="1" y="844"/>
                  </a:lnTo>
                  <a:lnTo>
                    <a:pt x="1" y="925"/>
                  </a:lnTo>
                  <a:lnTo>
                    <a:pt x="15" y="1007"/>
                  </a:lnTo>
                  <a:lnTo>
                    <a:pt x="42" y="1088"/>
                  </a:lnTo>
                  <a:lnTo>
                    <a:pt x="69" y="1156"/>
                  </a:lnTo>
                  <a:lnTo>
                    <a:pt x="151" y="1306"/>
                  </a:lnTo>
                  <a:lnTo>
                    <a:pt x="246" y="1428"/>
                  </a:lnTo>
                  <a:lnTo>
                    <a:pt x="368" y="1524"/>
                  </a:lnTo>
                  <a:lnTo>
                    <a:pt x="518" y="1605"/>
                  </a:lnTo>
                  <a:lnTo>
                    <a:pt x="586" y="1632"/>
                  </a:lnTo>
                  <a:lnTo>
                    <a:pt x="667" y="1660"/>
                  </a:lnTo>
                  <a:lnTo>
                    <a:pt x="749" y="1673"/>
                  </a:lnTo>
                  <a:lnTo>
                    <a:pt x="12692" y="1673"/>
                  </a:lnTo>
                  <a:lnTo>
                    <a:pt x="12774" y="1660"/>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44"/>
                  </a:lnTo>
                  <a:lnTo>
                    <a:pt x="13440" y="748"/>
                  </a:lnTo>
                  <a:lnTo>
                    <a:pt x="13427" y="667"/>
                  </a:lnTo>
                  <a:lnTo>
                    <a:pt x="13413" y="585"/>
                  </a:lnTo>
                  <a:lnTo>
                    <a:pt x="13386" y="517"/>
                  </a:lnTo>
                  <a:lnTo>
                    <a:pt x="13304" y="367"/>
                  </a:lnTo>
                  <a:lnTo>
                    <a:pt x="13195" y="245"/>
                  </a:lnTo>
                  <a:lnTo>
                    <a:pt x="13073" y="150"/>
                  </a:lnTo>
                  <a:lnTo>
                    <a:pt x="12937" y="68"/>
                  </a:lnTo>
                  <a:lnTo>
                    <a:pt x="12855" y="41"/>
                  </a:lnTo>
                  <a:lnTo>
                    <a:pt x="12774" y="27"/>
                  </a:lnTo>
                  <a:lnTo>
                    <a:pt x="12692" y="14"/>
                  </a:lnTo>
                  <a:lnTo>
                    <a:pt x="12611"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a:off x="3751797" y="4025258"/>
              <a:ext cx="475039" cy="59163"/>
            </a:xfrm>
            <a:custGeom>
              <a:avLst/>
              <a:gdLst/>
              <a:ahLst/>
              <a:cxnLst/>
              <a:rect l="l" t="t" r="r" b="b"/>
              <a:pathLst>
                <a:path w="13441" h="1674" extrusionOk="0">
                  <a:moveTo>
                    <a:pt x="831" y="0"/>
                  </a:moveTo>
                  <a:lnTo>
                    <a:pt x="749" y="14"/>
                  </a:lnTo>
                  <a:lnTo>
                    <a:pt x="667" y="28"/>
                  </a:lnTo>
                  <a:lnTo>
                    <a:pt x="586" y="41"/>
                  </a:lnTo>
                  <a:lnTo>
                    <a:pt x="518" y="68"/>
                  </a:lnTo>
                  <a:lnTo>
                    <a:pt x="368" y="150"/>
                  </a:lnTo>
                  <a:lnTo>
                    <a:pt x="246" y="245"/>
                  </a:lnTo>
                  <a:lnTo>
                    <a:pt x="151" y="368"/>
                  </a:lnTo>
                  <a:lnTo>
                    <a:pt x="69" y="517"/>
                  </a:lnTo>
                  <a:lnTo>
                    <a:pt x="42" y="585"/>
                  </a:lnTo>
                  <a:lnTo>
                    <a:pt x="15" y="667"/>
                  </a:lnTo>
                  <a:lnTo>
                    <a:pt x="1" y="748"/>
                  </a:lnTo>
                  <a:lnTo>
                    <a:pt x="1" y="844"/>
                  </a:lnTo>
                  <a:lnTo>
                    <a:pt x="1" y="925"/>
                  </a:lnTo>
                  <a:lnTo>
                    <a:pt x="15" y="1007"/>
                  </a:lnTo>
                  <a:lnTo>
                    <a:pt x="42" y="1089"/>
                  </a:lnTo>
                  <a:lnTo>
                    <a:pt x="69" y="1170"/>
                  </a:lnTo>
                  <a:lnTo>
                    <a:pt x="151" y="1306"/>
                  </a:lnTo>
                  <a:lnTo>
                    <a:pt x="246" y="1429"/>
                  </a:lnTo>
                  <a:lnTo>
                    <a:pt x="368" y="1537"/>
                  </a:lnTo>
                  <a:lnTo>
                    <a:pt x="518" y="1605"/>
                  </a:lnTo>
                  <a:lnTo>
                    <a:pt x="586" y="1633"/>
                  </a:lnTo>
                  <a:lnTo>
                    <a:pt x="667" y="1660"/>
                  </a:lnTo>
                  <a:lnTo>
                    <a:pt x="749" y="1673"/>
                  </a:lnTo>
                  <a:lnTo>
                    <a:pt x="12692" y="1673"/>
                  </a:lnTo>
                  <a:lnTo>
                    <a:pt x="12774" y="1660"/>
                  </a:lnTo>
                  <a:lnTo>
                    <a:pt x="12855" y="1633"/>
                  </a:lnTo>
                  <a:lnTo>
                    <a:pt x="12937" y="1605"/>
                  </a:lnTo>
                  <a:lnTo>
                    <a:pt x="13073" y="1537"/>
                  </a:lnTo>
                  <a:lnTo>
                    <a:pt x="13195" y="1429"/>
                  </a:lnTo>
                  <a:lnTo>
                    <a:pt x="13304" y="1306"/>
                  </a:lnTo>
                  <a:lnTo>
                    <a:pt x="13386" y="1170"/>
                  </a:lnTo>
                  <a:lnTo>
                    <a:pt x="13413" y="1089"/>
                  </a:lnTo>
                  <a:lnTo>
                    <a:pt x="13427" y="1007"/>
                  </a:lnTo>
                  <a:lnTo>
                    <a:pt x="13440" y="925"/>
                  </a:lnTo>
                  <a:lnTo>
                    <a:pt x="13440" y="844"/>
                  </a:lnTo>
                  <a:lnTo>
                    <a:pt x="13440" y="748"/>
                  </a:lnTo>
                  <a:lnTo>
                    <a:pt x="13427" y="667"/>
                  </a:lnTo>
                  <a:lnTo>
                    <a:pt x="13413" y="585"/>
                  </a:lnTo>
                  <a:lnTo>
                    <a:pt x="13386" y="517"/>
                  </a:lnTo>
                  <a:lnTo>
                    <a:pt x="13304" y="368"/>
                  </a:lnTo>
                  <a:lnTo>
                    <a:pt x="13195" y="245"/>
                  </a:lnTo>
                  <a:lnTo>
                    <a:pt x="13073" y="150"/>
                  </a:lnTo>
                  <a:lnTo>
                    <a:pt x="12937" y="68"/>
                  </a:lnTo>
                  <a:lnTo>
                    <a:pt x="12855" y="41"/>
                  </a:lnTo>
                  <a:lnTo>
                    <a:pt x="12774" y="28"/>
                  </a:lnTo>
                  <a:lnTo>
                    <a:pt x="12692" y="14"/>
                  </a:lnTo>
                  <a:lnTo>
                    <a:pt x="12611"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a:off x="3751797" y="4159879"/>
              <a:ext cx="475039" cy="58669"/>
            </a:xfrm>
            <a:custGeom>
              <a:avLst/>
              <a:gdLst/>
              <a:ahLst/>
              <a:cxnLst/>
              <a:rect l="l" t="t" r="r" b="b"/>
              <a:pathLst>
                <a:path w="13441" h="1660" extrusionOk="0">
                  <a:moveTo>
                    <a:pt x="749" y="0"/>
                  </a:moveTo>
                  <a:lnTo>
                    <a:pt x="667" y="14"/>
                  </a:lnTo>
                  <a:lnTo>
                    <a:pt x="586" y="27"/>
                  </a:lnTo>
                  <a:lnTo>
                    <a:pt x="518" y="54"/>
                  </a:lnTo>
                  <a:lnTo>
                    <a:pt x="368" y="136"/>
                  </a:lnTo>
                  <a:lnTo>
                    <a:pt x="246" y="245"/>
                  </a:lnTo>
                  <a:lnTo>
                    <a:pt x="151" y="367"/>
                  </a:lnTo>
                  <a:lnTo>
                    <a:pt x="69" y="503"/>
                  </a:lnTo>
                  <a:lnTo>
                    <a:pt x="42" y="585"/>
                  </a:lnTo>
                  <a:lnTo>
                    <a:pt x="15" y="653"/>
                  </a:lnTo>
                  <a:lnTo>
                    <a:pt x="1" y="748"/>
                  </a:lnTo>
                  <a:lnTo>
                    <a:pt x="1" y="830"/>
                  </a:lnTo>
                  <a:lnTo>
                    <a:pt x="1" y="911"/>
                  </a:lnTo>
                  <a:lnTo>
                    <a:pt x="15" y="993"/>
                  </a:lnTo>
                  <a:lnTo>
                    <a:pt x="42" y="1075"/>
                  </a:lnTo>
                  <a:lnTo>
                    <a:pt x="69" y="1156"/>
                  </a:lnTo>
                  <a:lnTo>
                    <a:pt x="151" y="1292"/>
                  </a:lnTo>
                  <a:lnTo>
                    <a:pt x="246" y="1415"/>
                  </a:lnTo>
                  <a:lnTo>
                    <a:pt x="368" y="1523"/>
                  </a:lnTo>
                  <a:lnTo>
                    <a:pt x="518" y="1592"/>
                  </a:lnTo>
                  <a:lnTo>
                    <a:pt x="586" y="1619"/>
                  </a:lnTo>
                  <a:lnTo>
                    <a:pt x="667" y="1646"/>
                  </a:lnTo>
                  <a:lnTo>
                    <a:pt x="749" y="1660"/>
                  </a:lnTo>
                  <a:lnTo>
                    <a:pt x="12692" y="1660"/>
                  </a:lnTo>
                  <a:lnTo>
                    <a:pt x="12774" y="1646"/>
                  </a:lnTo>
                  <a:lnTo>
                    <a:pt x="12855" y="1619"/>
                  </a:lnTo>
                  <a:lnTo>
                    <a:pt x="12937" y="1592"/>
                  </a:lnTo>
                  <a:lnTo>
                    <a:pt x="13073" y="1523"/>
                  </a:lnTo>
                  <a:lnTo>
                    <a:pt x="13195" y="1415"/>
                  </a:lnTo>
                  <a:lnTo>
                    <a:pt x="13304" y="1292"/>
                  </a:lnTo>
                  <a:lnTo>
                    <a:pt x="13386" y="1156"/>
                  </a:lnTo>
                  <a:lnTo>
                    <a:pt x="13413" y="1075"/>
                  </a:lnTo>
                  <a:lnTo>
                    <a:pt x="13427" y="993"/>
                  </a:lnTo>
                  <a:lnTo>
                    <a:pt x="13440" y="911"/>
                  </a:lnTo>
                  <a:lnTo>
                    <a:pt x="13440" y="830"/>
                  </a:lnTo>
                  <a:lnTo>
                    <a:pt x="13440" y="748"/>
                  </a:lnTo>
                  <a:lnTo>
                    <a:pt x="13427" y="653"/>
                  </a:lnTo>
                  <a:lnTo>
                    <a:pt x="13413" y="585"/>
                  </a:lnTo>
                  <a:lnTo>
                    <a:pt x="13386" y="503"/>
                  </a:lnTo>
                  <a:lnTo>
                    <a:pt x="13304" y="367"/>
                  </a:lnTo>
                  <a:lnTo>
                    <a:pt x="13195" y="245"/>
                  </a:lnTo>
                  <a:lnTo>
                    <a:pt x="13073" y="136"/>
                  </a:lnTo>
                  <a:lnTo>
                    <a:pt x="12937" y="54"/>
                  </a:lnTo>
                  <a:lnTo>
                    <a:pt x="12855" y="27"/>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a:off x="3751797" y="4294005"/>
              <a:ext cx="475039" cy="58669"/>
            </a:xfrm>
            <a:custGeom>
              <a:avLst/>
              <a:gdLst/>
              <a:ahLst/>
              <a:cxnLst/>
              <a:rect l="l" t="t" r="r" b="b"/>
              <a:pathLst>
                <a:path w="13441" h="1660" extrusionOk="0">
                  <a:moveTo>
                    <a:pt x="749" y="0"/>
                  </a:moveTo>
                  <a:lnTo>
                    <a:pt x="667" y="14"/>
                  </a:lnTo>
                  <a:lnTo>
                    <a:pt x="586" y="27"/>
                  </a:lnTo>
                  <a:lnTo>
                    <a:pt x="518" y="68"/>
                  </a:lnTo>
                  <a:lnTo>
                    <a:pt x="368" y="136"/>
                  </a:lnTo>
                  <a:lnTo>
                    <a:pt x="246" y="245"/>
                  </a:lnTo>
                  <a:lnTo>
                    <a:pt x="151" y="367"/>
                  </a:lnTo>
                  <a:lnTo>
                    <a:pt x="69" y="503"/>
                  </a:lnTo>
                  <a:lnTo>
                    <a:pt x="42" y="585"/>
                  </a:lnTo>
                  <a:lnTo>
                    <a:pt x="15" y="667"/>
                  </a:lnTo>
                  <a:lnTo>
                    <a:pt x="1" y="748"/>
                  </a:lnTo>
                  <a:lnTo>
                    <a:pt x="1" y="830"/>
                  </a:lnTo>
                  <a:lnTo>
                    <a:pt x="1" y="911"/>
                  </a:lnTo>
                  <a:lnTo>
                    <a:pt x="15" y="993"/>
                  </a:lnTo>
                  <a:lnTo>
                    <a:pt x="42" y="1075"/>
                  </a:lnTo>
                  <a:lnTo>
                    <a:pt x="69" y="1156"/>
                  </a:lnTo>
                  <a:lnTo>
                    <a:pt x="151" y="1292"/>
                  </a:lnTo>
                  <a:lnTo>
                    <a:pt x="246" y="1415"/>
                  </a:lnTo>
                  <a:lnTo>
                    <a:pt x="368" y="1524"/>
                  </a:lnTo>
                  <a:lnTo>
                    <a:pt x="518" y="1592"/>
                  </a:lnTo>
                  <a:lnTo>
                    <a:pt x="586" y="1619"/>
                  </a:lnTo>
                  <a:lnTo>
                    <a:pt x="667" y="1646"/>
                  </a:lnTo>
                  <a:lnTo>
                    <a:pt x="749" y="1660"/>
                  </a:lnTo>
                  <a:lnTo>
                    <a:pt x="12692" y="1660"/>
                  </a:lnTo>
                  <a:lnTo>
                    <a:pt x="12774" y="1646"/>
                  </a:lnTo>
                  <a:lnTo>
                    <a:pt x="12855" y="1619"/>
                  </a:lnTo>
                  <a:lnTo>
                    <a:pt x="12937" y="1592"/>
                  </a:lnTo>
                  <a:lnTo>
                    <a:pt x="13073" y="1524"/>
                  </a:lnTo>
                  <a:lnTo>
                    <a:pt x="13195" y="1415"/>
                  </a:lnTo>
                  <a:lnTo>
                    <a:pt x="13304" y="1292"/>
                  </a:lnTo>
                  <a:lnTo>
                    <a:pt x="13386" y="1156"/>
                  </a:lnTo>
                  <a:lnTo>
                    <a:pt x="13413" y="1075"/>
                  </a:lnTo>
                  <a:lnTo>
                    <a:pt x="13427" y="993"/>
                  </a:lnTo>
                  <a:lnTo>
                    <a:pt x="13440" y="911"/>
                  </a:lnTo>
                  <a:lnTo>
                    <a:pt x="13440" y="830"/>
                  </a:lnTo>
                  <a:lnTo>
                    <a:pt x="13440" y="748"/>
                  </a:lnTo>
                  <a:lnTo>
                    <a:pt x="13427" y="667"/>
                  </a:lnTo>
                  <a:lnTo>
                    <a:pt x="13413" y="585"/>
                  </a:lnTo>
                  <a:lnTo>
                    <a:pt x="13386" y="503"/>
                  </a:lnTo>
                  <a:lnTo>
                    <a:pt x="13304" y="367"/>
                  </a:lnTo>
                  <a:lnTo>
                    <a:pt x="13195" y="245"/>
                  </a:lnTo>
                  <a:lnTo>
                    <a:pt x="13073" y="136"/>
                  </a:lnTo>
                  <a:lnTo>
                    <a:pt x="12937" y="68"/>
                  </a:lnTo>
                  <a:lnTo>
                    <a:pt x="12855" y="27"/>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a:off x="3751797" y="4428132"/>
              <a:ext cx="475039" cy="58669"/>
            </a:xfrm>
            <a:custGeom>
              <a:avLst/>
              <a:gdLst/>
              <a:ahLst/>
              <a:cxnLst/>
              <a:rect l="l" t="t" r="r" b="b"/>
              <a:pathLst>
                <a:path w="13441" h="1660" extrusionOk="0">
                  <a:moveTo>
                    <a:pt x="749" y="0"/>
                  </a:moveTo>
                  <a:lnTo>
                    <a:pt x="667" y="14"/>
                  </a:lnTo>
                  <a:lnTo>
                    <a:pt x="586" y="41"/>
                  </a:lnTo>
                  <a:lnTo>
                    <a:pt x="518" y="68"/>
                  </a:lnTo>
                  <a:lnTo>
                    <a:pt x="368" y="136"/>
                  </a:lnTo>
                  <a:lnTo>
                    <a:pt x="246" y="245"/>
                  </a:lnTo>
                  <a:lnTo>
                    <a:pt x="151" y="367"/>
                  </a:lnTo>
                  <a:lnTo>
                    <a:pt x="69" y="504"/>
                  </a:lnTo>
                  <a:lnTo>
                    <a:pt x="42" y="585"/>
                  </a:lnTo>
                  <a:lnTo>
                    <a:pt x="15" y="667"/>
                  </a:lnTo>
                  <a:lnTo>
                    <a:pt x="1" y="748"/>
                  </a:lnTo>
                  <a:lnTo>
                    <a:pt x="1" y="830"/>
                  </a:lnTo>
                  <a:lnTo>
                    <a:pt x="1" y="912"/>
                  </a:lnTo>
                  <a:lnTo>
                    <a:pt x="15" y="993"/>
                  </a:lnTo>
                  <a:lnTo>
                    <a:pt x="42" y="1075"/>
                  </a:lnTo>
                  <a:lnTo>
                    <a:pt x="69" y="1156"/>
                  </a:lnTo>
                  <a:lnTo>
                    <a:pt x="151" y="1292"/>
                  </a:lnTo>
                  <a:lnTo>
                    <a:pt x="246" y="1415"/>
                  </a:lnTo>
                  <a:lnTo>
                    <a:pt x="368" y="1524"/>
                  </a:lnTo>
                  <a:lnTo>
                    <a:pt x="518" y="1605"/>
                  </a:lnTo>
                  <a:lnTo>
                    <a:pt x="586" y="1633"/>
                  </a:lnTo>
                  <a:lnTo>
                    <a:pt x="667" y="1646"/>
                  </a:lnTo>
                  <a:lnTo>
                    <a:pt x="749" y="1660"/>
                  </a:lnTo>
                  <a:lnTo>
                    <a:pt x="12692" y="1660"/>
                  </a:lnTo>
                  <a:lnTo>
                    <a:pt x="12774" y="1646"/>
                  </a:lnTo>
                  <a:lnTo>
                    <a:pt x="12855" y="1633"/>
                  </a:lnTo>
                  <a:lnTo>
                    <a:pt x="12937" y="1605"/>
                  </a:lnTo>
                  <a:lnTo>
                    <a:pt x="13073" y="1524"/>
                  </a:lnTo>
                  <a:lnTo>
                    <a:pt x="13195" y="1415"/>
                  </a:lnTo>
                  <a:lnTo>
                    <a:pt x="13304" y="1292"/>
                  </a:lnTo>
                  <a:lnTo>
                    <a:pt x="13386" y="1156"/>
                  </a:lnTo>
                  <a:lnTo>
                    <a:pt x="13413" y="1075"/>
                  </a:lnTo>
                  <a:lnTo>
                    <a:pt x="13427" y="993"/>
                  </a:lnTo>
                  <a:lnTo>
                    <a:pt x="13440" y="912"/>
                  </a:lnTo>
                  <a:lnTo>
                    <a:pt x="13440" y="830"/>
                  </a:lnTo>
                  <a:lnTo>
                    <a:pt x="13440" y="748"/>
                  </a:lnTo>
                  <a:lnTo>
                    <a:pt x="13427" y="667"/>
                  </a:lnTo>
                  <a:lnTo>
                    <a:pt x="13413" y="585"/>
                  </a:lnTo>
                  <a:lnTo>
                    <a:pt x="13386" y="504"/>
                  </a:lnTo>
                  <a:lnTo>
                    <a:pt x="13304" y="367"/>
                  </a:lnTo>
                  <a:lnTo>
                    <a:pt x="13195" y="245"/>
                  </a:lnTo>
                  <a:lnTo>
                    <a:pt x="13073" y="136"/>
                  </a:lnTo>
                  <a:lnTo>
                    <a:pt x="12937" y="68"/>
                  </a:lnTo>
                  <a:lnTo>
                    <a:pt x="12855" y="41"/>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a:off x="3667681" y="3622843"/>
              <a:ext cx="25517" cy="25517"/>
            </a:xfrm>
            <a:custGeom>
              <a:avLst/>
              <a:gdLst/>
              <a:ahLst/>
              <a:cxnLst/>
              <a:rect l="l" t="t" r="r" b="b"/>
              <a:pathLst>
                <a:path w="722" h="722" extrusionOk="0">
                  <a:moveTo>
                    <a:pt x="354" y="1"/>
                  </a:moveTo>
                  <a:lnTo>
                    <a:pt x="286" y="15"/>
                  </a:lnTo>
                  <a:lnTo>
                    <a:pt x="218" y="28"/>
                  </a:lnTo>
                  <a:lnTo>
                    <a:pt x="164" y="69"/>
                  </a:lnTo>
                  <a:lnTo>
                    <a:pt x="109" y="110"/>
                  </a:lnTo>
                  <a:lnTo>
                    <a:pt x="69" y="164"/>
                  </a:lnTo>
                  <a:lnTo>
                    <a:pt x="28" y="219"/>
                  </a:lnTo>
                  <a:lnTo>
                    <a:pt x="14" y="287"/>
                  </a:lnTo>
                  <a:lnTo>
                    <a:pt x="1" y="355"/>
                  </a:lnTo>
                  <a:lnTo>
                    <a:pt x="14" y="436"/>
                  </a:lnTo>
                  <a:lnTo>
                    <a:pt x="28" y="491"/>
                  </a:lnTo>
                  <a:lnTo>
                    <a:pt x="69" y="559"/>
                  </a:lnTo>
                  <a:lnTo>
                    <a:pt x="109" y="613"/>
                  </a:lnTo>
                  <a:lnTo>
                    <a:pt x="164" y="654"/>
                  </a:lnTo>
                  <a:lnTo>
                    <a:pt x="218" y="681"/>
                  </a:lnTo>
                  <a:lnTo>
                    <a:pt x="286" y="708"/>
                  </a:lnTo>
                  <a:lnTo>
                    <a:pt x="354" y="722"/>
                  </a:lnTo>
                  <a:lnTo>
                    <a:pt x="436" y="708"/>
                  </a:lnTo>
                  <a:lnTo>
                    <a:pt x="504" y="681"/>
                  </a:lnTo>
                  <a:lnTo>
                    <a:pt x="558" y="654"/>
                  </a:lnTo>
                  <a:lnTo>
                    <a:pt x="613" y="613"/>
                  </a:lnTo>
                  <a:lnTo>
                    <a:pt x="653" y="559"/>
                  </a:lnTo>
                  <a:lnTo>
                    <a:pt x="681" y="491"/>
                  </a:lnTo>
                  <a:lnTo>
                    <a:pt x="708" y="436"/>
                  </a:lnTo>
                  <a:lnTo>
                    <a:pt x="721" y="355"/>
                  </a:lnTo>
                  <a:lnTo>
                    <a:pt x="708" y="287"/>
                  </a:lnTo>
                  <a:lnTo>
                    <a:pt x="681" y="219"/>
                  </a:lnTo>
                  <a:lnTo>
                    <a:pt x="653" y="164"/>
                  </a:lnTo>
                  <a:lnTo>
                    <a:pt x="613" y="110"/>
                  </a:lnTo>
                  <a:lnTo>
                    <a:pt x="558" y="69"/>
                  </a:lnTo>
                  <a:lnTo>
                    <a:pt x="504" y="28"/>
                  </a:lnTo>
                  <a:lnTo>
                    <a:pt x="436" y="15"/>
                  </a:lnTo>
                  <a:lnTo>
                    <a:pt x="354" y="1"/>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a:off x="3667681" y="3656525"/>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a:off x="3667681" y="3757005"/>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a:off x="3667681" y="3790652"/>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54"/>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a:off x="3667681" y="4025258"/>
              <a:ext cx="25517" cy="25517"/>
            </a:xfrm>
            <a:custGeom>
              <a:avLst/>
              <a:gdLst/>
              <a:ahLst/>
              <a:cxnLst/>
              <a:rect l="l" t="t" r="r" b="b"/>
              <a:pathLst>
                <a:path w="722" h="722" extrusionOk="0">
                  <a:moveTo>
                    <a:pt x="354" y="0"/>
                  </a:moveTo>
                  <a:lnTo>
                    <a:pt x="286" y="14"/>
                  </a:lnTo>
                  <a:lnTo>
                    <a:pt x="218" y="41"/>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41"/>
                  </a:lnTo>
                  <a:lnTo>
                    <a:pt x="436" y="14"/>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a:off x="3667681" y="4059399"/>
              <a:ext cx="25517" cy="25022"/>
            </a:xfrm>
            <a:custGeom>
              <a:avLst/>
              <a:gdLst/>
              <a:ahLst/>
              <a:cxnLst/>
              <a:rect l="l" t="t" r="r" b="b"/>
              <a:pathLst>
                <a:path w="722" h="708" extrusionOk="0">
                  <a:moveTo>
                    <a:pt x="286" y="0"/>
                  </a:moveTo>
                  <a:lnTo>
                    <a:pt x="218" y="27"/>
                  </a:lnTo>
                  <a:lnTo>
                    <a:pt x="164" y="54"/>
                  </a:lnTo>
                  <a:lnTo>
                    <a:pt x="109" y="95"/>
                  </a:lnTo>
                  <a:lnTo>
                    <a:pt x="69" y="150"/>
                  </a:lnTo>
                  <a:lnTo>
                    <a:pt x="28" y="218"/>
                  </a:lnTo>
                  <a:lnTo>
                    <a:pt x="14" y="272"/>
                  </a:lnTo>
                  <a:lnTo>
                    <a:pt x="1" y="354"/>
                  </a:lnTo>
                  <a:lnTo>
                    <a:pt x="14" y="422"/>
                  </a:lnTo>
                  <a:lnTo>
                    <a:pt x="28" y="490"/>
                  </a:lnTo>
                  <a:lnTo>
                    <a:pt x="69" y="544"/>
                  </a:lnTo>
                  <a:lnTo>
                    <a:pt x="109" y="599"/>
                  </a:lnTo>
                  <a:lnTo>
                    <a:pt x="164" y="653"/>
                  </a:lnTo>
                  <a:lnTo>
                    <a:pt x="218" y="680"/>
                  </a:lnTo>
                  <a:lnTo>
                    <a:pt x="286" y="694"/>
                  </a:lnTo>
                  <a:lnTo>
                    <a:pt x="354" y="707"/>
                  </a:lnTo>
                  <a:lnTo>
                    <a:pt x="436" y="694"/>
                  </a:lnTo>
                  <a:lnTo>
                    <a:pt x="504" y="680"/>
                  </a:lnTo>
                  <a:lnTo>
                    <a:pt x="558" y="653"/>
                  </a:lnTo>
                  <a:lnTo>
                    <a:pt x="613" y="599"/>
                  </a:lnTo>
                  <a:lnTo>
                    <a:pt x="653" y="544"/>
                  </a:lnTo>
                  <a:lnTo>
                    <a:pt x="681" y="490"/>
                  </a:lnTo>
                  <a:lnTo>
                    <a:pt x="708" y="422"/>
                  </a:lnTo>
                  <a:lnTo>
                    <a:pt x="721" y="354"/>
                  </a:lnTo>
                  <a:lnTo>
                    <a:pt x="708" y="272"/>
                  </a:lnTo>
                  <a:lnTo>
                    <a:pt x="681" y="218"/>
                  </a:lnTo>
                  <a:lnTo>
                    <a:pt x="653" y="150"/>
                  </a:lnTo>
                  <a:lnTo>
                    <a:pt x="613" y="95"/>
                  </a:lnTo>
                  <a:lnTo>
                    <a:pt x="558" y="54"/>
                  </a:lnTo>
                  <a:lnTo>
                    <a:pt x="504" y="27"/>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a:off x="3667681" y="3891131"/>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67"/>
                  </a:lnTo>
                  <a:lnTo>
                    <a:pt x="14" y="435"/>
                  </a:lnTo>
                  <a:lnTo>
                    <a:pt x="28" y="503"/>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3"/>
                  </a:lnTo>
                  <a:lnTo>
                    <a:pt x="708" y="435"/>
                  </a:lnTo>
                  <a:lnTo>
                    <a:pt x="721" y="367"/>
                  </a:lnTo>
                  <a:lnTo>
                    <a:pt x="708" y="286"/>
                  </a:lnTo>
                  <a:lnTo>
                    <a:pt x="681" y="218"/>
                  </a:lnTo>
                  <a:lnTo>
                    <a:pt x="653" y="163"/>
                  </a:lnTo>
                  <a:lnTo>
                    <a:pt x="613" y="109"/>
                  </a:lnTo>
                  <a:lnTo>
                    <a:pt x="558" y="68"/>
                  </a:lnTo>
                  <a:lnTo>
                    <a:pt x="504" y="27"/>
                  </a:lnTo>
                  <a:lnTo>
                    <a:pt x="436" y="14"/>
                  </a:lnTo>
                  <a:lnTo>
                    <a:pt x="354" y="0"/>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a:off x="3667681" y="3924778"/>
              <a:ext cx="25517" cy="25517"/>
            </a:xfrm>
            <a:custGeom>
              <a:avLst/>
              <a:gdLst/>
              <a:ahLst/>
              <a:cxnLst/>
              <a:rect l="l" t="t" r="r" b="b"/>
              <a:pathLst>
                <a:path w="722" h="722" extrusionOk="0">
                  <a:moveTo>
                    <a:pt x="354" y="0"/>
                  </a:moveTo>
                  <a:lnTo>
                    <a:pt x="286" y="14"/>
                  </a:lnTo>
                  <a:lnTo>
                    <a:pt x="218" y="28"/>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28"/>
                  </a:lnTo>
                  <a:lnTo>
                    <a:pt x="436" y="14"/>
                  </a:lnTo>
                  <a:lnTo>
                    <a:pt x="354"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a:off x="3667681" y="4159879"/>
              <a:ext cx="25517" cy="25022"/>
            </a:xfrm>
            <a:custGeom>
              <a:avLst/>
              <a:gdLst/>
              <a:ahLst/>
              <a:cxnLst/>
              <a:rect l="l" t="t" r="r" b="b"/>
              <a:pathLst>
                <a:path w="722" h="708" extrusionOk="0">
                  <a:moveTo>
                    <a:pt x="286" y="0"/>
                  </a:moveTo>
                  <a:lnTo>
                    <a:pt x="218" y="27"/>
                  </a:lnTo>
                  <a:lnTo>
                    <a:pt x="164" y="54"/>
                  </a:lnTo>
                  <a:lnTo>
                    <a:pt x="109" y="95"/>
                  </a:lnTo>
                  <a:lnTo>
                    <a:pt x="69" y="150"/>
                  </a:lnTo>
                  <a:lnTo>
                    <a:pt x="28" y="218"/>
                  </a:lnTo>
                  <a:lnTo>
                    <a:pt x="14" y="286"/>
                  </a:lnTo>
                  <a:lnTo>
                    <a:pt x="1" y="354"/>
                  </a:lnTo>
                  <a:lnTo>
                    <a:pt x="14" y="422"/>
                  </a:lnTo>
                  <a:lnTo>
                    <a:pt x="28" y="490"/>
                  </a:lnTo>
                  <a:lnTo>
                    <a:pt x="69" y="544"/>
                  </a:lnTo>
                  <a:lnTo>
                    <a:pt x="109" y="599"/>
                  </a:lnTo>
                  <a:lnTo>
                    <a:pt x="164" y="653"/>
                  </a:lnTo>
                  <a:lnTo>
                    <a:pt x="218" y="680"/>
                  </a:lnTo>
                  <a:lnTo>
                    <a:pt x="286" y="707"/>
                  </a:lnTo>
                  <a:lnTo>
                    <a:pt x="436" y="707"/>
                  </a:lnTo>
                  <a:lnTo>
                    <a:pt x="504" y="680"/>
                  </a:lnTo>
                  <a:lnTo>
                    <a:pt x="558" y="653"/>
                  </a:lnTo>
                  <a:lnTo>
                    <a:pt x="613" y="599"/>
                  </a:lnTo>
                  <a:lnTo>
                    <a:pt x="653" y="544"/>
                  </a:lnTo>
                  <a:lnTo>
                    <a:pt x="681" y="490"/>
                  </a:lnTo>
                  <a:lnTo>
                    <a:pt x="708" y="422"/>
                  </a:lnTo>
                  <a:lnTo>
                    <a:pt x="721" y="354"/>
                  </a:lnTo>
                  <a:lnTo>
                    <a:pt x="708" y="286"/>
                  </a:lnTo>
                  <a:lnTo>
                    <a:pt x="681" y="218"/>
                  </a:lnTo>
                  <a:lnTo>
                    <a:pt x="653" y="150"/>
                  </a:lnTo>
                  <a:lnTo>
                    <a:pt x="613" y="95"/>
                  </a:lnTo>
                  <a:lnTo>
                    <a:pt x="558" y="54"/>
                  </a:lnTo>
                  <a:lnTo>
                    <a:pt x="504" y="27"/>
                  </a:lnTo>
                  <a:lnTo>
                    <a:pt x="436" y="0"/>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9"/>
            <p:cNvSpPr/>
            <p:nvPr/>
          </p:nvSpPr>
          <p:spPr>
            <a:xfrm>
              <a:off x="3667681" y="4193526"/>
              <a:ext cx="25517" cy="25022"/>
            </a:xfrm>
            <a:custGeom>
              <a:avLst/>
              <a:gdLst/>
              <a:ahLst/>
              <a:cxnLst/>
              <a:rect l="l" t="t" r="r" b="b"/>
              <a:pathLst>
                <a:path w="722" h="708" extrusionOk="0">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8"/>
                  </a:lnTo>
                  <a:lnTo>
                    <a:pt x="436" y="708"/>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a:off x="3667681" y="4294005"/>
              <a:ext cx="25517" cy="25022"/>
            </a:xfrm>
            <a:custGeom>
              <a:avLst/>
              <a:gdLst/>
              <a:ahLst/>
              <a:cxnLst/>
              <a:rect l="l" t="t" r="r" b="b"/>
              <a:pathLst>
                <a:path w="722" h="708" extrusionOk="0">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7"/>
                  </a:lnTo>
                  <a:lnTo>
                    <a:pt x="436" y="707"/>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a:off x="3667681" y="4327652"/>
              <a:ext cx="25517" cy="25022"/>
            </a:xfrm>
            <a:custGeom>
              <a:avLst/>
              <a:gdLst/>
              <a:ahLst/>
              <a:cxnLst/>
              <a:rect l="l" t="t" r="r" b="b"/>
              <a:pathLst>
                <a:path w="722" h="708" extrusionOk="0">
                  <a:moveTo>
                    <a:pt x="286" y="0"/>
                  </a:moveTo>
                  <a:lnTo>
                    <a:pt x="218" y="27"/>
                  </a:lnTo>
                  <a:lnTo>
                    <a:pt x="164" y="55"/>
                  </a:lnTo>
                  <a:lnTo>
                    <a:pt x="109" y="96"/>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96"/>
                  </a:lnTo>
                  <a:lnTo>
                    <a:pt x="558" y="55"/>
                  </a:lnTo>
                  <a:lnTo>
                    <a:pt x="504" y="27"/>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a:off x="3667681" y="4428132"/>
              <a:ext cx="25517" cy="25022"/>
            </a:xfrm>
            <a:custGeom>
              <a:avLst/>
              <a:gdLst/>
              <a:ahLst/>
              <a:cxnLst/>
              <a:rect l="l" t="t" r="r" b="b"/>
              <a:pathLst>
                <a:path w="722" h="708" extrusionOk="0">
                  <a:moveTo>
                    <a:pt x="286" y="0"/>
                  </a:moveTo>
                  <a:lnTo>
                    <a:pt x="218" y="27"/>
                  </a:lnTo>
                  <a:lnTo>
                    <a:pt x="164" y="55"/>
                  </a:lnTo>
                  <a:lnTo>
                    <a:pt x="109" y="109"/>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109"/>
                  </a:lnTo>
                  <a:lnTo>
                    <a:pt x="558" y="55"/>
                  </a:lnTo>
                  <a:lnTo>
                    <a:pt x="504" y="27"/>
                  </a:lnTo>
                  <a:lnTo>
                    <a:pt x="436" y="0"/>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a:off x="3667681" y="4461778"/>
              <a:ext cx="25517" cy="25022"/>
            </a:xfrm>
            <a:custGeom>
              <a:avLst/>
              <a:gdLst/>
              <a:ahLst/>
              <a:cxnLst/>
              <a:rect l="l" t="t" r="r" b="b"/>
              <a:pathLst>
                <a:path w="722" h="708" extrusionOk="0">
                  <a:moveTo>
                    <a:pt x="286" y="0"/>
                  </a:moveTo>
                  <a:lnTo>
                    <a:pt x="218" y="28"/>
                  </a:lnTo>
                  <a:lnTo>
                    <a:pt x="164" y="55"/>
                  </a:lnTo>
                  <a:lnTo>
                    <a:pt x="109" y="109"/>
                  </a:lnTo>
                  <a:lnTo>
                    <a:pt x="69" y="150"/>
                  </a:lnTo>
                  <a:lnTo>
                    <a:pt x="28" y="218"/>
                  </a:lnTo>
                  <a:lnTo>
                    <a:pt x="14" y="286"/>
                  </a:lnTo>
                  <a:lnTo>
                    <a:pt x="1" y="354"/>
                  </a:lnTo>
                  <a:lnTo>
                    <a:pt x="14" y="422"/>
                  </a:lnTo>
                  <a:lnTo>
                    <a:pt x="28" y="490"/>
                  </a:lnTo>
                  <a:lnTo>
                    <a:pt x="69" y="558"/>
                  </a:lnTo>
                  <a:lnTo>
                    <a:pt x="109" y="613"/>
                  </a:lnTo>
                  <a:lnTo>
                    <a:pt x="164" y="653"/>
                  </a:lnTo>
                  <a:lnTo>
                    <a:pt x="218" y="681"/>
                  </a:lnTo>
                  <a:lnTo>
                    <a:pt x="286" y="708"/>
                  </a:lnTo>
                  <a:lnTo>
                    <a:pt x="436" y="708"/>
                  </a:lnTo>
                  <a:lnTo>
                    <a:pt x="504" y="681"/>
                  </a:lnTo>
                  <a:lnTo>
                    <a:pt x="558" y="653"/>
                  </a:lnTo>
                  <a:lnTo>
                    <a:pt x="613" y="613"/>
                  </a:lnTo>
                  <a:lnTo>
                    <a:pt x="653" y="558"/>
                  </a:lnTo>
                  <a:lnTo>
                    <a:pt x="681" y="490"/>
                  </a:lnTo>
                  <a:lnTo>
                    <a:pt x="708" y="422"/>
                  </a:lnTo>
                  <a:lnTo>
                    <a:pt x="721" y="354"/>
                  </a:lnTo>
                  <a:lnTo>
                    <a:pt x="708" y="286"/>
                  </a:lnTo>
                  <a:lnTo>
                    <a:pt x="681" y="218"/>
                  </a:lnTo>
                  <a:lnTo>
                    <a:pt x="653" y="150"/>
                  </a:lnTo>
                  <a:lnTo>
                    <a:pt x="613" y="109"/>
                  </a:lnTo>
                  <a:lnTo>
                    <a:pt x="558" y="55"/>
                  </a:lnTo>
                  <a:lnTo>
                    <a:pt x="504" y="28"/>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a:off x="3722497" y="3425736"/>
              <a:ext cx="438459" cy="48596"/>
            </a:xfrm>
            <a:custGeom>
              <a:avLst/>
              <a:gdLst/>
              <a:ahLst/>
              <a:cxnLst/>
              <a:rect l="l" t="t" r="r" b="b"/>
              <a:pathLst>
                <a:path w="12406" h="1375" extrusionOk="0">
                  <a:moveTo>
                    <a:pt x="1374" y="1"/>
                  </a:moveTo>
                  <a:lnTo>
                    <a:pt x="1224" y="15"/>
                  </a:lnTo>
                  <a:lnTo>
                    <a:pt x="1088" y="28"/>
                  </a:lnTo>
                  <a:lnTo>
                    <a:pt x="966" y="69"/>
                  </a:lnTo>
                  <a:lnTo>
                    <a:pt x="830" y="110"/>
                  </a:lnTo>
                  <a:lnTo>
                    <a:pt x="708" y="164"/>
                  </a:lnTo>
                  <a:lnTo>
                    <a:pt x="599" y="246"/>
                  </a:lnTo>
                  <a:lnTo>
                    <a:pt x="490" y="314"/>
                  </a:lnTo>
                  <a:lnTo>
                    <a:pt x="395" y="409"/>
                  </a:lnTo>
                  <a:lnTo>
                    <a:pt x="313" y="504"/>
                  </a:lnTo>
                  <a:lnTo>
                    <a:pt x="231" y="613"/>
                  </a:lnTo>
                  <a:lnTo>
                    <a:pt x="163" y="722"/>
                  </a:lnTo>
                  <a:lnTo>
                    <a:pt x="109" y="844"/>
                  </a:lnTo>
                  <a:lnTo>
                    <a:pt x="55" y="967"/>
                  </a:lnTo>
                  <a:lnTo>
                    <a:pt x="27" y="1103"/>
                  </a:lnTo>
                  <a:lnTo>
                    <a:pt x="0" y="1239"/>
                  </a:lnTo>
                  <a:lnTo>
                    <a:pt x="0" y="1375"/>
                  </a:lnTo>
                  <a:lnTo>
                    <a:pt x="12406" y="1375"/>
                  </a:lnTo>
                  <a:lnTo>
                    <a:pt x="12392" y="1239"/>
                  </a:lnTo>
                  <a:lnTo>
                    <a:pt x="12379" y="1103"/>
                  </a:lnTo>
                  <a:lnTo>
                    <a:pt x="12338" y="967"/>
                  </a:lnTo>
                  <a:lnTo>
                    <a:pt x="12297" y="844"/>
                  </a:lnTo>
                  <a:lnTo>
                    <a:pt x="12229" y="722"/>
                  </a:lnTo>
                  <a:lnTo>
                    <a:pt x="12161" y="613"/>
                  </a:lnTo>
                  <a:lnTo>
                    <a:pt x="12093" y="504"/>
                  </a:lnTo>
                  <a:lnTo>
                    <a:pt x="11998" y="409"/>
                  </a:lnTo>
                  <a:lnTo>
                    <a:pt x="11902" y="314"/>
                  </a:lnTo>
                  <a:lnTo>
                    <a:pt x="11794" y="246"/>
                  </a:lnTo>
                  <a:lnTo>
                    <a:pt x="11685" y="164"/>
                  </a:lnTo>
                  <a:lnTo>
                    <a:pt x="11562" y="110"/>
                  </a:lnTo>
                  <a:lnTo>
                    <a:pt x="11440" y="69"/>
                  </a:lnTo>
                  <a:lnTo>
                    <a:pt x="11304" y="28"/>
                  </a:lnTo>
                  <a:lnTo>
                    <a:pt x="11168" y="15"/>
                  </a:lnTo>
                  <a:lnTo>
                    <a:pt x="1103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980A8FD8-B9DA-6E26-8FFA-897C3A98857B}"/>
              </a:ext>
            </a:extLst>
          </p:cNvPr>
          <p:cNvSpPr/>
          <p:nvPr/>
        </p:nvSpPr>
        <p:spPr>
          <a:xfrm>
            <a:off x="0" y="5111130"/>
            <a:ext cx="9144000" cy="7561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3" name="Rectangle 2">
            <a:extLst>
              <a:ext uri="{FF2B5EF4-FFF2-40B4-BE49-F238E27FC236}">
                <a16:creationId xmlns:a16="http://schemas.microsoft.com/office/drawing/2014/main" id="{6EE71918-F8C1-882E-7121-3442DFA10C8F}"/>
              </a:ext>
            </a:extLst>
          </p:cNvPr>
          <p:cNvSpPr/>
          <p:nvPr/>
        </p:nvSpPr>
        <p:spPr>
          <a:xfrm>
            <a:off x="0" y="11995"/>
            <a:ext cx="9144000" cy="75619"/>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4" name="Picture 2" descr="Home - Misk Foundation">
            <a:extLst>
              <a:ext uri="{FF2B5EF4-FFF2-40B4-BE49-F238E27FC236}">
                <a16:creationId xmlns:a16="http://schemas.microsoft.com/office/drawing/2014/main" id="{3EA9B538-35A9-3F62-4B26-C0B963CB87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08" t="9317" b="8939"/>
          <a:stretch/>
        </p:blipFill>
        <p:spPr bwMode="auto">
          <a:xfrm>
            <a:off x="2004" y="96781"/>
            <a:ext cx="1768297" cy="8254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617C3-95FA-17D9-50D4-EA541A7BFE18}"/>
              </a:ext>
            </a:extLst>
          </p:cNvPr>
          <p:cNvSpPr>
            <a:spLocks noGrp="1"/>
          </p:cNvSpPr>
          <p:nvPr>
            <p:ph type="title"/>
          </p:nvPr>
        </p:nvSpPr>
        <p:spPr/>
        <p:txBody>
          <a:bodyPr>
            <a:normAutofit fontScale="90000"/>
          </a:bodyPr>
          <a:lstStyle/>
          <a:p>
            <a:r>
              <a:rPr lang="en-SA" dirty="0"/>
              <a:t>What is Emotion Recognition?</a:t>
            </a:r>
          </a:p>
        </p:txBody>
      </p:sp>
      <p:sp>
        <p:nvSpPr>
          <p:cNvPr id="3" name="Text Placeholder 2">
            <a:extLst>
              <a:ext uri="{FF2B5EF4-FFF2-40B4-BE49-F238E27FC236}">
                <a16:creationId xmlns:a16="http://schemas.microsoft.com/office/drawing/2014/main" id="{3EE5146C-ED90-2C9A-4F78-63E824BFC8AD}"/>
              </a:ext>
            </a:extLst>
          </p:cNvPr>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Emotion recognition is the process of identifying human emotions.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Recognizing your emotions and learning to manage them is one of the most important skills you can have.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ability to recognize your emotions and calm yourself down or adjust your behavior increases your chances of succeeding in life, forming healthy relationships, and handling challenges well.</a:t>
            </a:r>
          </a:p>
          <a:p>
            <a:pPr marL="139700" indent="0">
              <a:buNone/>
            </a:pPr>
            <a:endParaRPr lang="en-SA" dirty="0">
              <a:latin typeface="Times New Roman" panose="02020603050405020304" pitchFamily="18" charset="0"/>
              <a:cs typeface="Times New Roman" panose="02020603050405020304" pitchFamily="18" charset="0"/>
            </a:endParaRPr>
          </a:p>
          <a:p>
            <a:endParaRPr lang="en-SA"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966FE40-E883-9188-5386-849ABC9889B9}"/>
              </a:ext>
            </a:extLst>
          </p:cNvPr>
          <p:cNvSpPr/>
          <p:nvPr/>
        </p:nvSpPr>
        <p:spPr>
          <a:xfrm>
            <a:off x="0" y="5111130"/>
            <a:ext cx="9144000" cy="7561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5" name="Rectangle 4">
            <a:extLst>
              <a:ext uri="{FF2B5EF4-FFF2-40B4-BE49-F238E27FC236}">
                <a16:creationId xmlns:a16="http://schemas.microsoft.com/office/drawing/2014/main" id="{4A981A73-2E2D-9EE6-BA6A-637CDA5F94E0}"/>
              </a:ext>
            </a:extLst>
          </p:cNvPr>
          <p:cNvSpPr/>
          <p:nvPr/>
        </p:nvSpPr>
        <p:spPr>
          <a:xfrm>
            <a:off x="0" y="11995"/>
            <a:ext cx="9144000" cy="75619"/>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6" name="Picture 2" descr="Home - Misk Foundation">
            <a:extLst>
              <a:ext uri="{FF2B5EF4-FFF2-40B4-BE49-F238E27FC236}">
                <a16:creationId xmlns:a16="http://schemas.microsoft.com/office/drawing/2014/main" id="{8FD0D232-9460-0E34-5529-32C2E4F685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08" t="9317" b="8939"/>
          <a:stretch/>
        </p:blipFill>
        <p:spPr bwMode="auto">
          <a:xfrm>
            <a:off x="2004" y="96781"/>
            <a:ext cx="1768297" cy="82546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eart and Brain concept, conflict between emotions and rational thinking,  teamwork and balance between soul and intelligence. Vector logo or icon  design. 6326833 Vector Art at Vecteezy">
            <a:extLst>
              <a:ext uri="{FF2B5EF4-FFF2-40B4-BE49-F238E27FC236}">
                <a16:creationId xmlns:a16="http://schemas.microsoft.com/office/drawing/2014/main" id="{163BED98-D4A4-8FEC-7BDC-4AAB2E94ED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8651" y="3895550"/>
            <a:ext cx="3422470" cy="1147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53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617C3-95FA-17D9-50D4-EA541A7BFE18}"/>
              </a:ext>
            </a:extLst>
          </p:cNvPr>
          <p:cNvSpPr>
            <a:spLocks noGrp="1"/>
          </p:cNvSpPr>
          <p:nvPr>
            <p:ph type="title"/>
          </p:nvPr>
        </p:nvSpPr>
        <p:spPr>
          <a:xfrm>
            <a:off x="457200" y="336331"/>
            <a:ext cx="8229600" cy="371400"/>
          </a:xfrm>
        </p:spPr>
        <p:txBody>
          <a:bodyPr>
            <a:normAutofit fontScale="90000"/>
          </a:bodyPr>
          <a:lstStyle/>
          <a:p>
            <a:r>
              <a:rPr lang="en-SA" dirty="0"/>
              <a:t>Emotion Recognition Methods</a:t>
            </a:r>
          </a:p>
        </p:txBody>
      </p:sp>
      <p:pic>
        <p:nvPicPr>
          <p:cNvPr id="1026" name="Picture 2" descr="Chapter 8 Culture and Emotion © 2013 Cengage Learning. - ppt video online  download">
            <a:extLst>
              <a:ext uri="{FF2B5EF4-FFF2-40B4-BE49-F238E27FC236}">
                <a16:creationId xmlns:a16="http://schemas.microsoft.com/office/drawing/2014/main" id="{505A36ED-09F1-18BA-1846-EAD9132DAA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19" t="15577" r="9365" b="24263"/>
          <a:stretch/>
        </p:blipFill>
        <p:spPr bwMode="auto">
          <a:xfrm>
            <a:off x="600892" y="1398375"/>
            <a:ext cx="3257006" cy="137071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Speech Emotion Detection using Voice &amp; Transcribed Text — Part 1 | by  Sowhardh Honnappa | Analytics Vidhya | Medium">
            <a:extLst>
              <a:ext uri="{FF2B5EF4-FFF2-40B4-BE49-F238E27FC236}">
                <a16:creationId xmlns:a16="http://schemas.microsoft.com/office/drawing/2014/main" id="{62C27DC3-675D-8380-D8CF-4251AA5A0A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892" y="3491154"/>
            <a:ext cx="3257006" cy="150349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descr="EEG Channel Correlation Based Model for Emotion Recognition - ScienceDirect">
            <a:extLst>
              <a:ext uri="{FF2B5EF4-FFF2-40B4-BE49-F238E27FC236}">
                <a16:creationId xmlns:a16="http://schemas.microsoft.com/office/drawing/2014/main" id="{792E483D-0DAC-FB9A-1FB5-48BF2E4306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0970" y="3491155"/>
            <a:ext cx="3176453" cy="150349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4" name="Picture 2" descr="Sentiment Analysis &amp; Machine Learning Techniques - Data Analytics">
            <a:extLst>
              <a:ext uri="{FF2B5EF4-FFF2-40B4-BE49-F238E27FC236}">
                <a16:creationId xmlns:a16="http://schemas.microsoft.com/office/drawing/2014/main" id="{09FD0378-A952-0F2E-ED0F-4C66F7F74DD5}"/>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63879" t="34185" r="10349" b="14120"/>
          <a:stretch/>
        </p:blipFill>
        <p:spPr bwMode="auto">
          <a:xfrm>
            <a:off x="7170828" y="1729666"/>
            <a:ext cx="818605" cy="84208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D9D4AD-15DA-40CB-8486-61A1CE1C3267}"/>
              </a:ext>
            </a:extLst>
          </p:cNvPr>
          <p:cNvSpPr txBox="1"/>
          <p:nvPr/>
        </p:nvSpPr>
        <p:spPr>
          <a:xfrm>
            <a:off x="1310642" y="941495"/>
            <a:ext cx="2323011" cy="305696"/>
          </a:xfrm>
          <a:prstGeom prst="rect">
            <a:avLst/>
          </a:prstGeom>
          <a:noFill/>
        </p:spPr>
        <p:txBody>
          <a:bodyPr wrap="square" rtlCol="0">
            <a:spAutoFit/>
          </a:bodyPr>
          <a:lstStyle/>
          <a:p>
            <a:r>
              <a:rPr lang="en-SA" dirty="0">
                <a:latin typeface="Times New Roman" panose="02020603050405020304" pitchFamily="18" charset="0"/>
                <a:cs typeface="Times New Roman" panose="02020603050405020304" pitchFamily="18" charset="0"/>
              </a:rPr>
              <a:t>Facial expressions</a:t>
            </a:r>
          </a:p>
        </p:txBody>
      </p:sp>
      <p:sp>
        <p:nvSpPr>
          <p:cNvPr id="7" name="TextBox 6">
            <a:extLst>
              <a:ext uri="{FF2B5EF4-FFF2-40B4-BE49-F238E27FC236}">
                <a16:creationId xmlns:a16="http://schemas.microsoft.com/office/drawing/2014/main" id="{6C64B21C-6B7B-DED8-B92E-A40472467227}"/>
              </a:ext>
            </a:extLst>
          </p:cNvPr>
          <p:cNvSpPr txBox="1"/>
          <p:nvPr/>
        </p:nvSpPr>
        <p:spPr>
          <a:xfrm>
            <a:off x="1310642" y="3089329"/>
            <a:ext cx="2323011" cy="305696"/>
          </a:xfrm>
          <a:prstGeom prst="rect">
            <a:avLst/>
          </a:prstGeom>
          <a:noFill/>
        </p:spPr>
        <p:txBody>
          <a:bodyPr wrap="square" rtlCol="0">
            <a:spAutoFit/>
          </a:bodyPr>
          <a:lstStyle/>
          <a:p>
            <a:r>
              <a:rPr lang="en-SA" dirty="0">
                <a:latin typeface="Times New Roman" panose="02020603050405020304" pitchFamily="18" charset="0"/>
                <a:cs typeface="Times New Roman" panose="02020603050405020304" pitchFamily="18" charset="0"/>
              </a:rPr>
              <a:t>Speech Signals</a:t>
            </a:r>
          </a:p>
        </p:txBody>
      </p:sp>
      <p:sp>
        <p:nvSpPr>
          <p:cNvPr id="8" name="TextBox 7">
            <a:extLst>
              <a:ext uri="{FF2B5EF4-FFF2-40B4-BE49-F238E27FC236}">
                <a16:creationId xmlns:a16="http://schemas.microsoft.com/office/drawing/2014/main" id="{02E80CB0-9060-DC1C-7F03-D4F34047A0FF}"/>
              </a:ext>
            </a:extLst>
          </p:cNvPr>
          <p:cNvSpPr txBox="1"/>
          <p:nvPr/>
        </p:nvSpPr>
        <p:spPr>
          <a:xfrm>
            <a:off x="5510347" y="997656"/>
            <a:ext cx="2323011" cy="305696"/>
          </a:xfrm>
          <a:prstGeom prst="rect">
            <a:avLst/>
          </a:prstGeom>
          <a:noFill/>
        </p:spPr>
        <p:txBody>
          <a:bodyPr wrap="square" rtlCol="0">
            <a:spAutoFit/>
          </a:bodyPr>
          <a:lstStyle/>
          <a:p>
            <a:r>
              <a:rPr lang="en-SA" dirty="0">
                <a:latin typeface="Times New Roman" panose="02020603050405020304" pitchFamily="18" charset="0"/>
                <a:cs typeface="Times New Roman" panose="02020603050405020304" pitchFamily="18" charset="0"/>
              </a:rPr>
              <a:t>Text Emotion Recognition</a:t>
            </a:r>
          </a:p>
        </p:txBody>
      </p:sp>
      <p:sp>
        <p:nvSpPr>
          <p:cNvPr id="9" name="TextBox 8">
            <a:extLst>
              <a:ext uri="{FF2B5EF4-FFF2-40B4-BE49-F238E27FC236}">
                <a16:creationId xmlns:a16="http://schemas.microsoft.com/office/drawing/2014/main" id="{10E2099B-610C-CF3E-0D49-DA745A4FACE6}"/>
              </a:ext>
            </a:extLst>
          </p:cNvPr>
          <p:cNvSpPr txBox="1"/>
          <p:nvPr/>
        </p:nvSpPr>
        <p:spPr>
          <a:xfrm>
            <a:off x="5510347" y="3090436"/>
            <a:ext cx="2323011" cy="30569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Physiological signals</a:t>
            </a:r>
            <a:endParaRPr lang="en-SA" dirty="0">
              <a:latin typeface="Times New Roman" panose="02020603050405020304" pitchFamily="18" charset="0"/>
              <a:cs typeface="Times New Roman" panose="02020603050405020304" pitchFamily="18" charset="0"/>
            </a:endParaRPr>
          </a:p>
        </p:txBody>
      </p:sp>
      <p:pic>
        <p:nvPicPr>
          <p:cNvPr id="10" name="Picture 2" descr="Sentiment Analysis &amp; Machine Learning Techniques - Data Analytics">
            <a:extLst>
              <a:ext uri="{FF2B5EF4-FFF2-40B4-BE49-F238E27FC236}">
                <a16:creationId xmlns:a16="http://schemas.microsoft.com/office/drawing/2014/main" id="{BE3BE873-2188-ED8F-41D3-DD7C98460B54}"/>
              </a:ext>
            </a:extLst>
          </p:cNvPr>
          <p:cNvPicPr>
            <a:picLocks noChangeAspect="1" noChangeArrowheads="1"/>
          </p:cNvPicPr>
          <p:nvPr/>
        </p:nvPicPr>
        <p:blipFill rotWithShape="1">
          <a:blip r:embed="rId6">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35984" t="29098" r="39822" b="19207"/>
          <a:stretch/>
        </p:blipFill>
        <p:spPr bwMode="auto">
          <a:xfrm>
            <a:off x="6202066" y="1729666"/>
            <a:ext cx="818605" cy="84208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 name="Picture 2" descr="Sentiment Analysis &amp; Machine Learning Techniques - Data Analytics">
            <a:extLst>
              <a:ext uri="{FF2B5EF4-FFF2-40B4-BE49-F238E27FC236}">
                <a16:creationId xmlns:a16="http://schemas.microsoft.com/office/drawing/2014/main" id="{265CF87E-A6D6-34D4-3727-6B281935090D}"/>
              </a:ext>
            </a:extLst>
          </p:cNvPr>
          <p:cNvPicPr>
            <a:picLocks noChangeAspect="1" noChangeArrowheads="1"/>
          </p:cNvPicPr>
          <p:nvPr/>
        </p:nvPicPr>
        <p:blipFill rotWithShape="1">
          <a:blip r:embed="rId6">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10967" t="32978" r="67101" b="14017"/>
          <a:stretch/>
        </p:blipFill>
        <p:spPr bwMode="auto">
          <a:xfrm>
            <a:off x="5233304" y="1729666"/>
            <a:ext cx="818605" cy="84208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11FBD158-A39B-F56A-0A26-100F623F0106}"/>
              </a:ext>
            </a:extLst>
          </p:cNvPr>
          <p:cNvSpPr/>
          <p:nvPr/>
        </p:nvSpPr>
        <p:spPr>
          <a:xfrm>
            <a:off x="5050970" y="1398375"/>
            <a:ext cx="3176453" cy="1370717"/>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endParaRPr lang="en-SA"/>
          </a:p>
        </p:txBody>
      </p:sp>
      <p:sp>
        <p:nvSpPr>
          <p:cNvPr id="13" name="Rectangle 12">
            <a:extLst>
              <a:ext uri="{FF2B5EF4-FFF2-40B4-BE49-F238E27FC236}">
                <a16:creationId xmlns:a16="http://schemas.microsoft.com/office/drawing/2014/main" id="{7651AD06-CA5B-3868-9959-C917DE9D799A}"/>
              </a:ext>
            </a:extLst>
          </p:cNvPr>
          <p:cNvSpPr/>
          <p:nvPr/>
        </p:nvSpPr>
        <p:spPr>
          <a:xfrm>
            <a:off x="0" y="5111130"/>
            <a:ext cx="9144000" cy="7561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14" name="Rectangle 13">
            <a:extLst>
              <a:ext uri="{FF2B5EF4-FFF2-40B4-BE49-F238E27FC236}">
                <a16:creationId xmlns:a16="http://schemas.microsoft.com/office/drawing/2014/main" id="{02A19FE7-5434-A1A5-5F1D-A62A5FE270BE}"/>
              </a:ext>
            </a:extLst>
          </p:cNvPr>
          <p:cNvSpPr/>
          <p:nvPr/>
        </p:nvSpPr>
        <p:spPr>
          <a:xfrm>
            <a:off x="0" y="11995"/>
            <a:ext cx="9144000" cy="75619"/>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3" name="Picture 2" descr="Home - Misk Foundation">
            <a:extLst>
              <a:ext uri="{FF2B5EF4-FFF2-40B4-BE49-F238E27FC236}">
                <a16:creationId xmlns:a16="http://schemas.microsoft.com/office/drawing/2014/main" id="{7DF298B3-D27F-B294-333D-8704B5A9C72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808" t="9317" b="8939"/>
          <a:stretch/>
        </p:blipFill>
        <p:spPr bwMode="auto">
          <a:xfrm>
            <a:off x="2004" y="96781"/>
            <a:ext cx="1768297" cy="825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97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13A92-EF1E-9F83-50F1-6911CE0C786D}"/>
              </a:ext>
            </a:extLst>
          </p:cNvPr>
          <p:cNvSpPr>
            <a:spLocks noGrp="1"/>
          </p:cNvSpPr>
          <p:nvPr>
            <p:ph type="title"/>
          </p:nvPr>
        </p:nvSpPr>
        <p:spPr/>
        <p:txBody>
          <a:bodyPr>
            <a:normAutofit fontScale="90000"/>
          </a:bodyPr>
          <a:lstStyle/>
          <a:p>
            <a:r>
              <a:rPr lang="en-SA" dirty="0"/>
              <a:t>Emotional Models</a:t>
            </a:r>
          </a:p>
        </p:txBody>
      </p:sp>
      <p:sp>
        <p:nvSpPr>
          <p:cNvPr id="3" name="Text Placeholder 2">
            <a:extLst>
              <a:ext uri="{FF2B5EF4-FFF2-40B4-BE49-F238E27FC236}">
                <a16:creationId xmlns:a16="http://schemas.microsoft.com/office/drawing/2014/main" id="{E9997274-FF22-BFC6-95D3-565FA472E4EA}"/>
              </a:ext>
            </a:extLst>
          </p:cNvPr>
          <p:cNvSpPr>
            <a:spLocks noGrp="1"/>
          </p:cNvSpPr>
          <p:nvPr>
            <p:ph type="body" idx="1"/>
          </p:nvPr>
        </p:nvSpPr>
        <p:spPr/>
        <p:txBody>
          <a:bodyPr/>
          <a:lstStyle/>
          <a:p>
            <a:pPr marL="139700" indent="0">
              <a:buNone/>
            </a:pPr>
            <a:r>
              <a:rPr lang="en-US" dirty="0">
                <a:latin typeface="Times New Roman" panose="02020603050405020304" pitchFamily="18" charset="0"/>
                <a:cs typeface="Times New Roman" panose="02020603050405020304" pitchFamily="18" charset="0"/>
              </a:rPr>
              <a:t>To describe the general state of emotion, two different representations of models are utilized.</a:t>
            </a:r>
          </a:p>
          <a:p>
            <a:pPr marL="139700" indent="0">
              <a:buNone/>
            </a:pPr>
            <a:r>
              <a:rPr lang="en-US"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6E8AE6CA-9E56-C43D-6E71-3F040A2FDFCE}"/>
              </a:ext>
            </a:extLst>
          </p:cNvPr>
          <p:cNvPicPr>
            <a:picLocks noChangeAspect="1"/>
          </p:cNvPicPr>
          <p:nvPr/>
        </p:nvPicPr>
        <p:blipFill rotWithShape="1">
          <a:blip r:embed="rId3"/>
          <a:srcRect l="460" t="27335" r="61650" b="2888"/>
          <a:stretch/>
        </p:blipFill>
        <p:spPr>
          <a:xfrm>
            <a:off x="931817" y="2360109"/>
            <a:ext cx="2612571" cy="1773086"/>
          </a:xfrm>
          <a:prstGeom prst="rect">
            <a:avLst/>
          </a:prstGeom>
          <a:ln>
            <a:noFill/>
          </a:ln>
        </p:spPr>
      </p:pic>
      <p:pic>
        <p:nvPicPr>
          <p:cNvPr id="5" name="Picture 4">
            <a:extLst>
              <a:ext uri="{FF2B5EF4-FFF2-40B4-BE49-F238E27FC236}">
                <a16:creationId xmlns:a16="http://schemas.microsoft.com/office/drawing/2014/main" id="{2BA57C50-2ADC-4F9B-B6D8-7F30DC1559FE}"/>
              </a:ext>
            </a:extLst>
          </p:cNvPr>
          <p:cNvPicPr>
            <a:picLocks noChangeAspect="1"/>
          </p:cNvPicPr>
          <p:nvPr/>
        </p:nvPicPr>
        <p:blipFill rotWithShape="1">
          <a:blip r:embed="rId3"/>
          <a:srcRect l="41072" t="10633"/>
          <a:stretch/>
        </p:blipFill>
        <p:spPr>
          <a:xfrm>
            <a:off x="4720046" y="2447110"/>
            <a:ext cx="2992483" cy="1619794"/>
          </a:xfrm>
          <a:prstGeom prst="rect">
            <a:avLst/>
          </a:prstGeom>
          <a:ln w="19050">
            <a:solidFill>
              <a:schemeClr val="tx1"/>
            </a:solidFill>
          </a:ln>
        </p:spPr>
      </p:pic>
      <p:sp>
        <p:nvSpPr>
          <p:cNvPr id="6" name="TextBox 5">
            <a:extLst>
              <a:ext uri="{FF2B5EF4-FFF2-40B4-BE49-F238E27FC236}">
                <a16:creationId xmlns:a16="http://schemas.microsoft.com/office/drawing/2014/main" id="{1F49AEE2-8E66-BC32-5304-4279A12F88B2}"/>
              </a:ext>
            </a:extLst>
          </p:cNvPr>
          <p:cNvSpPr txBox="1"/>
          <p:nvPr/>
        </p:nvSpPr>
        <p:spPr>
          <a:xfrm>
            <a:off x="1471749" y="2052331"/>
            <a:ext cx="1811383" cy="307777"/>
          </a:xfrm>
          <a:prstGeom prst="rect">
            <a:avLst/>
          </a:prstGeom>
          <a:noFill/>
        </p:spPr>
        <p:txBody>
          <a:bodyPr wrap="square" rtlCol="0">
            <a:spAutoFit/>
          </a:bodyPr>
          <a:lstStyle/>
          <a:p>
            <a:r>
              <a:rPr lang="en-SA" dirty="0">
                <a:latin typeface="Times New Roman" panose="02020603050405020304" pitchFamily="18" charset="0"/>
                <a:cs typeface="Times New Roman" panose="02020603050405020304" pitchFamily="18" charset="0"/>
              </a:rPr>
              <a:t>Categorical Theory</a:t>
            </a:r>
          </a:p>
        </p:txBody>
      </p:sp>
      <p:sp>
        <p:nvSpPr>
          <p:cNvPr id="7" name="TextBox 6">
            <a:extLst>
              <a:ext uri="{FF2B5EF4-FFF2-40B4-BE49-F238E27FC236}">
                <a16:creationId xmlns:a16="http://schemas.microsoft.com/office/drawing/2014/main" id="{507C69AF-72AB-4304-DFCE-77956D3E3EEA}"/>
              </a:ext>
            </a:extLst>
          </p:cNvPr>
          <p:cNvSpPr txBox="1"/>
          <p:nvPr/>
        </p:nvSpPr>
        <p:spPr>
          <a:xfrm>
            <a:off x="5362303" y="2052331"/>
            <a:ext cx="1811383" cy="307777"/>
          </a:xfrm>
          <a:prstGeom prst="rect">
            <a:avLst/>
          </a:prstGeom>
          <a:noFill/>
        </p:spPr>
        <p:txBody>
          <a:bodyPr wrap="square" rtlCol="0">
            <a:spAutoFit/>
          </a:bodyPr>
          <a:lstStyle/>
          <a:p>
            <a:r>
              <a:rPr lang="en-SA" dirty="0">
                <a:latin typeface="Times New Roman" panose="02020603050405020304" pitchFamily="18" charset="0"/>
                <a:cs typeface="Times New Roman" panose="02020603050405020304" pitchFamily="18" charset="0"/>
              </a:rPr>
              <a:t>Dimensional Theory</a:t>
            </a:r>
          </a:p>
        </p:txBody>
      </p:sp>
      <p:sp>
        <p:nvSpPr>
          <p:cNvPr id="8" name="Rectangle 7">
            <a:extLst>
              <a:ext uri="{FF2B5EF4-FFF2-40B4-BE49-F238E27FC236}">
                <a16:creationId xmlns:a16="http://schemas.microsoft.com/office/drawing/2014/main" id="{78216684-E9D9-F912-B7C2-C21C74D9358D}"/>
              </a:ext>
            </a:extLst>
          </p:cNvPr>
          <p:cNvSpPr/>
          <p:nvPr/>
        </p:nvSpPr>
        <p:spPr>
          <a:xfrm>
            <a:off x="0" y="5111130"/>
            <a:ext cx="9144000" cy="7561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9" name="Rectangle 8">
            <a:extLst>
              <a:ext uri="{FF2B5EF4-FFF2-40B4-BE49-F238E27FC236}">
                <a16:creationId xmlns:a16="http://schemas.microsoft.com/office/drawing/2014/main" id="{D5D7A14F-8953-332E-340B-231B98E69F15}"/>
              </a:ext>
            </a:extLst>
          </p:cNvPr>
          <p:cNvSpPr/>
          <p:nvPr/>
        </p:nvSpPr>
        <p:spPr>
          <a:xfrm>
            <a:off x="0" y="11995"/>
            <a:ext cx="9144000" cy="75619"/>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10" name="Picture 2" descr="Home - Misk Foundation">
            <a:extLst>
              <a:ext uri="{FF2B5EF4-FFF2-40B4-BE49-F238E27FC236}">
                <a16:creationId xmlns:a16="http://schemas.microsoft.com/office/drawing/2014/main" id="{25EB194D-D434-AA24-9866-B5B1F55504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08" t="9317" b="8939"/>
          <a:stretch/>
        </p:blipFill>
        <p:spPr bwMode="auto">
          <a:xfrm>
            <a:off x="2004" y="96781"/>
            <a:ext cx="1768297" cy="825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038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DD66-916E-F4A0-1FEA-0942D8F88D76}"/>
              </a:ext>
            </a:extLst>
          </p:cNvPr>
          <p:cNvSpPr>
            <a:spLocks noGrp="1"/>
          </p:cNvSpPr>
          <p:nvPr>
            <p:ph type="title"/>
          </p:nvPr>
        </p:nvSpPr>
        <p:spPr/>
        <p:txBody>
          <a:bodyPr>
            <a:normAutofit fontScale="90000"/>
          </a:bodyPr>
          <a:lstStyle/>
          <a:p>
            <a:r>
              <a:rPr lang="en-SA" dirty="0"/>
              <a:t>What is an EEG?</a:t>
            </a:r>
          </a:p>
        </p:txBody>
      </p:sp>
      <p:sp>
        <p:nvSpPr>
          <p:cNvPr id="3" name="Text Placeholder 2">
            <a:extLst>
              <a:ext uri="{FF2B5EF4-FFF2-40B4-BE49-F238E27FC236}">
                <a16:creationId xmlns:a16="http://schemas.microsoft.com/office/drawing/2014/main" id="{75CBCCCF-10AC-1302-C96D-C1BB6C8F5B4A}"/>
              </a:ext>
            </a:extLst>
          </p:cNvPr>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An electroencephalogram (EEG) is a test that measures electrical activity in the brain using small electrodes attached to the scalp.</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Brain cells communicate via electrical impulses and are active all the time, even during asleep. This activity shows up as wavy lines on an EEG recording.</a:t>
            </a:r>
            <a:endParaRPr lang="en-SA" dirty="0">
              <a:latin typeface="Times New Roman" panose="02020603050405020304" pitchFamily="18" charset="0"/>
              <a:cs typeface="Times New Roman" panose="02020603050405020304" pitchFamily="18" charset="0"/>
            </a:endParaRPr>
          </a:p>
        </p:txBody>
      </p:sp>
      <p:pic>
        <p:nvPicPr>
          <p:cNvPr id="4098" name="Picture 2" descr="Electroencephalogram (EEG): Uses, Procedure, Results">
            <a:extLst>
              <a:ext uri="{FF2B5EF4-FFF2-40B4-BE49-F238E27FC236}">
                <a16:creationId xmlns:a16="http://schemas.microsoft.com/office/drawing/2014/main" id="{81FD5854-7906-273F-FA0F-527B4B5AE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1" y="2865118"/>
            <a:ext cx="1820091" cy="145647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descr="Buy Emotiv EPOC+ 14 Channel Mobile EEG Headset - Professional measurements  Online at desertcartINDIA">
            <a:extLst>
              <a:ext uri="{FF2B5EF4-FFF2-40B4-BE49-F238E27FC236}">
                <a16:creationId xmlns:a16="http://schemas.microsoft.com/office/drawing/2014/main" id="{0C85C7CA-2B75-286B-73F8-A6C7A90872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2127" y="2865118"/>
            <a:ext cx="1820091" cy="14564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2" name="Picture 6" descr="Example of EEG signal acquisition with electrodes placement. Each... |  Download Scientific Diagram">
            <a:extLst>
              <a:ext uri="{FF2B5EF4-FFF2-40B4-BE49-F238E27FC236}">
                <a16:creationId xmlns:a16="http://schemas.microsoft.com/office/drawing/2014/main" id="{BA940CFD-05C1-A0BE-1A89-314A92D2D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2994" y="2865118"/>
            <a:ext cx="4554582" cy="145647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81B6AE5-1A77-6DA2-8269-7F92C604A3DA}"/>
              </a:ext>
            </a:extLst>
          </p:cNvPr>
          <p:cNvSpPr/>
          <p:nvPr/>
        </p:nvSpPr>
        <p:spPr>
          <a:xfrm>
            <a:off x="0" y="5111130"/>
            <a:ext cx="9144000" cy="7561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5" name="Rectangle 4">
            <a:extLst>
              <a:ext uri="{FF2B5EF4-FFF2-40B4-BE49-F238E27FC236}">
                <a16:creationId xmlns:a16="http://schemas.microsoft.com/office/drawing/2014/main" id="{BF2A8C70-811F-65B3-5F30-A2377FD08CCF}"/>
              </a:ext>
            </a:extLst>
          </p:cNvPr>
          <p:cNvSpPr/>
          <p:nvPr/>
        </p:nvSpPr>
        <p:spPr>
          <a:xfrm>
            <a:off x="0" y="11995"/>
            <a:ext cx="9144000" cy="75619"/>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6" name="Picture 2" descr="Home - Misk Foundation">
            <a:extLst>
              <a:ext uri="{FF2B5EF4-FFF2-40B4-BE49-F238E27FC236}">
                <a16:creationId xmlns:a16="http://schemas.microsoft.com/office/drawing/2014/main" id="{69092611-7417-C11C-9E65-F6F3AD3DC7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08" t="9317" b="8939"/>
          <a:stretch/>
        </p:blipFill>
        <p:spPr bwMode="auto">
          <a:xfrm>
            <a:off x="2004" y="96781"/>
            <a:ext cx="1768297" cy="825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836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D39B8-0B6F-CA6C-A368-84D105FC12C0}"/>
              </a:ext>
            </a:extLst>
          </p:cNvPr>
          <p:cNvSpPr>
            <a:spLocks noGrp="1"/>
          </p:cNvSpPr>
          <p:nvPr>
            <p:ph type="title"/>
          </p:nvPr>
        </p:nvSpPr>
        <p:spPr>
          <a:xfrm>
            <a:off x="1866094" y="560497"/>
            <a:ext cx="6916499" cy="371400"/>
          </a:xfrm>
        </p:spPr>
        <p:txBody>
          <a:bodyPr>
            <a:normAutofit fontScale="90000"/>
          </a:bodyPr>
          <a:lstStyle/>
          <a:p>
            <a:r>
              <a:rPr lang="en-SA" dirty="0"/>
              <a:t>Applications of Emotion Recognition using EEG signals</a:t>
            </a:r>
          </a:p>
        </p:txBody>
      </p:sp>
      <p:pic>
        <p:nvPicPr>
          <p:cNvPr id="5122" name="Picture 2" descr="Sale neuromarketing icon outline style Royalty Free Vector">
            <a:extLst>
              <a:ext uri="{FF2B5EF4-FFF2-40B4-BE49-F238E27FC236}">
                <a16:creationId xmlns:a16="http://schemas.microsoft.com/office/drawing/2014/main" id="{B3FAFF0D-3D73-D2F3-9243-EB55B6BA21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85"/>
          <a:stretch/>
        </p:blipFill>
        <p:spPr bwMode="auto">
          <a:xfrm>
            <a:off x="6387736" y="2330199"/>
            <a:ext cx="2011678" cy="201741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D1D8A58-82E2-DCC2-F016-E6483A4008C0}"/>
              </a:ext>
            </a:extLst>
          </p:cNvPr>
          <p:cNvSpPr txBox="1"/>
          <p:nvPr/>
        </p:nvSpPr>
        <p:spPr>
          <a:xfrm>
            <a:off x="6701243" y="1867490"/>
            <a:ext cx="1698171" cy="307777"/>
          </a:xfrm>
          <a:prstGeom prst="rect">
            <a:avLst/>
          </a:prstGeom>
          <a:noFill/>
        </p:spPr>
        <p:txBody>
          <a:bodyPr wrap="square" rtlCol="0">
            <a:spAutoFit/>
          </a:bodyPr>
          <a:lstStyle/>
          <a:p>
            <a:r>
              <a:rPr lang="en-SA" dirty="0">
                <a:latin typeface="Times New Roman" panose="02020603050405020304" pitchFamily="18" charset="0"/>
                <a:cs typeface="Times New Roman" panose="02020603050405020304" pitchFamily="18" charset="0"/>
              </a:rPr>
              <a:t>Neuromarketing</a:t>
            </a:r>
          </a:p>
        </p:txBody>
      </p:sp>
      <p:sp>
        <p:nvSpPr>
          <p:cNvPr id="6" name="TextBox 5">
            <a:extLst>
              <a:ext uri="{FF2B5EF4-FFF2-40B4-BE49-F238E27FC236}">
                <a16:creationId xmlns:a16="http://schemas.microsoft.com/office/drawing/2014/main" id="{EB8902B4-D859-F8BE-868D-8A6BD24CE2FB}"/>
              </a:ext>
            </a:extLst>
          </p:cNvPr>
          <p:cNvSpPr txBox="1"/>
          <p:nvPr/>
        </p:nvSpPr>
        <p:spPr>
          <a:xfrm>
            <a:off x="3962400" y="1867489"/>
            <a:ext cx="1698171"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Medical diagnosis</a:t>
            </a:r>
            <a:endParaRPr lang="en-SA"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9F4FF8C-946C-8B85-2F56-BE4AB68C1B15}"/>
              </a:ext>
            </a:extLst>
          </p:cNvPr>
          <p:cNvSpPr txBox="1"/>
          <p:nvPr/>
        </p:nvSpPr>
        <p:spPr>
          <a:xfrm>
            <a:off x="1223558" y="1867492"/>
            <a:ext cx="1698171" cy="307777"/>
          </a:xfrm>
          <a:prstGeom prst="rect">
            <a:avLst/>
          </a:prstGeom>
          <a:noFill/>
        </p:spPr>
        <p:txBody>
          <a:bodyPr wrap="square" rtlCol="0">
            <a:spAutoFit/>
          </a:bodyPr>
          <a:lstStyle/>
          <a:p>
            <a:r>
              <a:rPr lang="en-SA" dirty="0">
                <a:latin typeface="Times New Roman" panose="02020603050405020304" pitchFamily="18" charset="0"/>
                <a:cs typeface="Times New Roman" panose="02020603050405020304" pitchFamily="18" charset="0"/>
              </a:rPr>
              <a:t>Education</a:t>
            </a:r>
          </a:p>
        </p:txBody>
      </p:sp>
      <p:pic>
        <p:nvPicPr>
          <p:cNvPr id="5124" name="Picture 4" descr="Premium Vector | Brain analysis hand drawn outline doodle icon.  electroencephalography, brain signal diagnosis concept">
            <a:extLst>
              <a:ext uri="{FF2B5EF4-FFF2-40B4-BE49-F238E27FC236}">
                <a16:creationId xmlns:a16="http://schemas.microsoft.com/office/drawing/2014/main" id="{86305C2B-A807-FAAD-13B2-C1DA1EE314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86" t="21532" r="18508" b="19577"/>
          <a:stretch/>
        </p:blipFill>
        <p:spPr bwMode="auto">
          <a:xfrm>
            <a:off x="3618553" y="2330199"/>
            <a:ext cx="2181496" cy="201741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Measuring Brain Waves in the Classroom · Frontiers for Young Minds">
            <a:extLst>
              <a:ext uri="{FF2B5EF4-FFF2-40B4-BE49-F238E27FC236}">
                <a16:creationId xmlns:a16="http://schemas.microsoft.com/office/drawing/2014/main" id="{E488FFA5-6B48-03CE-E211-107C80A046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05" b="33903"/>
          <a:stretch/>
        </p:blipFill>
        <p:spPr bwMode="auto">
          <a:xfrm>
            <a:off x="435429" y="2330199"/>
            <a:ext cx="2595437" cy="201741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542600D-F562-19DE-D99A-5CA5A21B5D32}"/>
              </a:ext>
            </a:extLst>
          </p:cNvPr>
          <p:cNvSpPr/>
          <p:nvPr/>
        </p:nvSpPr>
        <p:spPr>
          <a:xfrm>
            <a:off x="0" y="5111130"/>
            <a:ext cx="9144000" cy="7561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11" name="Rectangle 10">
            <a:extLst>
              <a:ext uri="{FF2B5EF4-FFF2-40B4-BE49-F238E27FC236}">
                <a16:creationId xmlns:a16="http://schemas.microsoft.com/office/drawing/2014/main" id="{ED7C9060-0811-E072-948D-917682532BD5}"/>
              </a:ext>
            </a:extLst>
          </p:cNvPr>
          <p:cNvSpPr/>
          <p:nvPr/>
        </p:nvSpPr>
        <p:spPr>
          <a:xfrm>
            <a:off x="0" y="11995"/>
            <a:ext cx="9144000" cy="75619"/>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3" name="Picture 2" descr="Home - Misk Foundation">
            <a:extLst>
              <a:ext uri="{FF2B5EF4-FFF2-40B4-BE49-F238E27FC236}">
                <a16:creationId xmlns:a16="http://schemas.microsoft.com/office/drawing/2014/main" id="{B85B08B8-43F3-D42C-19EC-3151F4BD9A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08" t="9317" b="8939"/>
          <a:stretch/>
        </p:blipFill>
        <p:spPr bwMode="auto">
          <a:xfrm>
            <a:off x="2004" y="96781"/>
            <a:ext cx="1768297" cy="825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714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E8DA8-93F9-2676-49F5-D0AFC76C141D}"/>
              </a:ext>
            </a:extLst>
          </p:cNvPr>
          <p:cNvSpPr>
            <a:spLocks noGrp="1"/>
          </p:cNvSpPr>
          <p:nvPr>
            <p:ph type="title"/>
          </p:nvPr>
        </p:nvSpPr>
        <p:spPr>
          <a:xfrm>
            <a:off x="997148" y="386768"/>
            <a:ext cx="8229600" cy="371400"/>
          </a:xfrm>
        </p:spPr>
        <p:txBody>
          <a:bodyPr>
            <a:normAutofit fontScale="90000"/>
          </a:bodyPr>
          <a:lstStyle/>
          <a:p>
            <a:r>
              <a:rPr lang="en-SA" dirty="0"/>
              <a:t>Challenges of Developing ER model using EEG </a:t>
            </a:r>
          </a:p>
        </p:txBody>
      </p:sp>
      <p:sp>
        <p:nvSpPr>
          <p:cNvPr id="3" name="Text Placeholder 2">
            <a:extLst>
              <a:ext uri="{FF2B5EF4-FFF2-40B4-BE49-F238E27FC236}">
                <a16:creationId xmlns:a16="http://schemas.microsoft.com/office/drawing/2014/main" id="{068B97D2-1FA0-7205-D13E-D0CF3EF308A6}"/>
              </a:ext>
            </a:extLst>
          </p:cNvPr>
          <p:cNvSpPr>
            <a:spLocks noGrp="1"/>
          </p:cNvSpPr>
          <p:nvPr>
            <p:ph type="body" idx="1"/>
          </p:nvPr>
        </p:nvSpPr>
        <p:spPr>
          <a:xfrm>
            <a:off x="5209902" y="2238510"/>
            <a:ext cx="3461657" cy="1817803"/>
          </a:xfrm>
        </p:spPr>
        <p:txBody>
          <a:bodyPr>
            <a:normAutofit/>
          </a:bodyPr>
          <a:lstStyle/>
          <a:p>
            <a:r>
              <a:rPr lang="en-US" sz="1200" dirty="0">
                <a:latin typeface="Times New Roman" panose="02020603050405020304" pitchFamily="18" charset="0"/>
                <a:cs typeface="Times New Roman" panose="02020603050405020304" pitchFamily="18" charset="0"/>
              </a:rPr>
              <a:t>Emotions are complex! </a:t>
            </a:r>
          </a:p>
          <a:p>
            <a:r>
              <a:rPr lang="en-US" sz="1200" dirty="0">
                <a:latin typeface="Times New Roman" panose="02020603050405020304" pitchFamily="18" charset="0"/>
                <a:cs typeface="Times New Roman" panose="02020603050405020304" pitchFamily="18" charset="0"/>
              </a:rPr>
              <a:t>Previous research has reveled that when emotions are evoked, there are some experiments which show that women's EEG signals tend to be similar, whereas men's EEG signals show greater individual variances [1].</a:t>
            </a:r>
            <a:endParaRPr lang="en-SA" sz="12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DDF6C15-7988-E1EA-8AF0-03AB14FC3AD6}"/>
              </a:ext>
            </a:extLst>
          </p:cNvPr>
          <p:cNvSpPr/>
          <p:nvPr/>
        </p:nvSpPr>
        <p:spPr>
          <a:xfrm>
            <a:off x="0" y="5111130"/>
            <a:ext cx="9144000" cy="7561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5" name="Rectangle 4">
            <a:extLst>
              <a:ext uri="{FF2B5EF4-FFF2-40B4-BE49-F238E27FC236}">
                <a16:creationId xmlns:a16="http://schemas.microsoft.com/office/drawing/2014/main" id="{19C317DB-CDF8-C1E2-BB8C-89D6BA0217B8}"/>
              </a:ext>
            </a:extLst>
          </p:cNvPr>
          <p:cNvSpPr/>
          <p:nvPr/>
        </p:nvSpPr>
        <p:spPr>
          <a:xfrm>
            <a:off x="0" y="11995"/>
            <a:ext cx="9144000" cy="75619"/>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6" name="Picture 2" descr="Home - Misk Foundation">
            <a:extLst>
              <a:ext uri="{FF2B5EF4-FFF2-40B4-BE49-F238E27FC236}">
                <a16:creationId xmlns:a16="http://schemas.microsoft.com/office/drawing/2014/main" id="{34740748-7988-3F12-91F6-122B78E008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08" t="9317" b="8939"/>
          <a:stretch/>
        </p:blipFill>
        <p:spPr bwMode="auto">
          <a:xfrm>
            <a:off x="2004" y="96781"/>
            <a:ext cx="1768297" cy="8254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6BDA1DC-7087-78CC-2D75-B3E7F91E34AD}"/>
              </a:ext>
            </a:extLst>
          </p:cNvPr>
          <p:cNvSpPr txBox="1"/>
          <p:nvPr/>
        </p:nvSpPr>
        <p:spPr>
          <a:xfrm>
            <a:off x="269966" y="4710479"/>
            <a:ext cx="8874034" cy="400110"/>
          </a:xfrm>
          <a:prstGeom prst="rect">
            <a:avLst/>
          </a:prstGeom>
          <a:noFill/>
        </p:spPr>
        <p:txBody>
          <a:bodyPr wrap="square">
            <a:spAutoFit/>
          </a:bodyPr>
          <a:lstStyle/>
          <a:p>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[1] J.-Y. Zhu, W.-L. Zheng, and B.-L. Lu, “Cross-subject and cross-gender emotion classification from EEG,” in </a:t>
            </a:r>
            <a:r>
              <a:rPr lang="en-US" sz="1000" i="1" dirty="0">
                <a:effectLst/>
                <a:latin typeface="Times New Roman" panose="02020603050405020304" pitchFamily="18" charset="0"/>
                <a:ea typeface="Times New Roman" panose="02020603050405020304" pitchFamily="18" charset="0"/>
                <a:cs typeface="Times New Roman" panose="02020603050405020304" pitchFamily="18" charset="0"/>
              </a:rPr>
              <a:t>World Congress on Medical Physics and Biomedical Engineering, June 7-12, 2015, Toronto, Canada</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2015, pp. 1188–1191.</a:t>
            </a:r>
            <a:r>
              <a:rPr lang="en-SA" sz="1000" dirty="0">
                <a:effectLst/>
                <a:latin typeface="Times New Roman" panose="02020603050405020304" pitchFamily="18" charset="0"/>
                <a:cs typeface="Times New Roman" panose="02020603050405020304" pitchFamily="18" charset="0"/>
              </a:rPr>
              <a:t> </a:t>
            </a:r>
            <a:endParaRPr lang="en-SA" sz="1000" dirty="0">
              <a:latin typeface="Times New Roman" panose="02020603050405020304" pitchFamily="18" charset="0"/>
              <a:cs typeface="Times New Roman" panose="02020603050405020304" pitchFamily="18" charset="0"/>
            </a:endParaRPr>
          </a:p>
        </p:txBody>
      </p:sp>
      <p:sp>
        <p:nvSpPr>
          <p:cNvPr id="9" name="Text Placeholder 2">
            <a:extLst>
              <a:ext uri="{FF2B5EF4-FFF2-40B4-BE49-F238E27FC236}">
                <a16:creationId xmlns:a16="http://schemas.microsoft.com/office/drawing/2014/main" id="{71B5D709-14EE-D834-63F6-47E904A43057}"/>
              </a:ext>
            </a:extLst>
          </p:cNvPr>
          <p:cNvSpPr txBox="1">
            <a:spLocks/>
          </p:cNvSpPr>
          <p:nvPr/>
        </p:nvSpPr>
        <p:spPr>
          <a:xfrm>
            <a:off x="1208846" y="1598864"/>
            <a:ext cx="1593669" cy="46166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139700" indent="0">
              <a:buNone/>
            </a:pPr>
            <a:r>
              <a:rPr lang="en-US" dirty="0">
                <a:latin typeface="Times New Roman" panose="02020603050405020304" pitchFamily="18" charset="0"/>
                <a:cs typeface="Times New Roman" panose="02020603050405020304" pitchFamily="18" charset="0"/>
              </a:rPr>
              <a:t>EEG Signals</a:t>
            </a:r>
            <a:endParaRPr lang="en-SA" dirty="0">
              <a:latin typeface="Times New Roman" panose="02020603050405020304" pitchFamily="18" charset="0"/>
              <a:cs typeface="Times New Roman" panose="02020603050405020304" pitchFamily="18" charset="0"/>
            </a:endParaRPr>
          </a:p>
        </p:txBody>
      </p:sp>
      <p:sp>
        <p:nvSpPr>
          <p:cNvPr id="11" name="Google Shape;1004;p27">
            <a:extLst>
              <a:ext uri="{FF2B5EF4-FFF2-40B4-BE49-F238E27FC236}">
                <a16:creationId xmlns:a16="http://schemas.microsoft.com/office/drawing/2014/main" id="{D38851EE-BD78-B161-C840-2D235D148C0F}"/>
              </a:ext>
            </a:extLst>
          </p:cNvPr>
          <p:cNvSpPr/>
          <p:nvPr/>
        </p:nvSpPr>
        <p:spPr>
          <a:xfrm>
            <a:off x="2689713" y="1200341"/>
            <a:ext cx="2346018" cy="270875"/>
          </a:xfrm>
          <a:prstGeom prst="roundRect">
            <a:avLst>
              <a:gd name="adj" fmla="val 2080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a:extLst>
              <a:ext uri="{FF2B5EF4-FFF2-40B4-BE49-F238E27FC236}">
                <a16:creationId xmlns:a16="http://schemas.microsoft.com/office/drawing/2014/main" id="{77BB266F-CD6E-9198-4762-4FA13516B3ED}"/>
              </a:ext>
            </a:extLst>
          </p:cNvPr>
          <p:cNvSpPr txBox="1"/>
          <p:nvPr/>
        </p:nvSpPr>
        <p:spPr>
          <a:xfrm>
            <a:off x="2689713" y="1172537"/>
            <a:ext cx="2621280" cy="307777"/>
          </a:xfrm>
          <a:prstGeom prst="rect">
            <a:avLst/>
          </a:prstGeom>
          <a:noFill/>
        </p:spPr>
        <p:txBody>
          <a:bodyPr wrap="square" rtlCol="0">
            <a:spAutoFit/>
          </a:bodyPr>
          <a:lstStyle/>
          <a:p>
            <a:r>
              <a:rPr lang="en-SA" dirty="0">
                <a:latin typeface="Times New Roman" panose="02020603050405020304" pitchFamily="18" charset="0"/>
                <a:cs typeface="Times New Roman" panose="02020603050405020304" pitchFamily="18" charset="0"/>
              </a:rPr>
              <a:t>Challenges from two aspects:</a:t>
            </a:r>
          </a:p>
        </p:txBody>
      </p:sp>
      <p:sp>
        <p:nvSpPr>
          <p:cNvPr id="13" name="Google Shape;1073;p27">
            <a:extLst>
              <a:ext uri="{FF2B5EF4-FFF2-40B4-BE49-F238E27FC236}">
                <a16:creationId xmlns:a16="http://schemas.microsoft.com/office/drawing/2014/main" id="{A798505C-8CFA-5E4B-8D22-486103053380}"/>
              </a:ext>
            </a:extLst>
          </p:cNvPr>
          <p:cNvSpPr/>
          <p:nvPr/>
        </p:nvSpPr>
        <p:spPr>
          <a:xfrm>
            <a:off x="5310993" y="1552749"/>
            <a:ext cx="519600" cy="519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Fira Sans Extra Condensed"/>
                <a:ea typeface="Fira Sans Extra Condensed"/>
                <a:cs typeface="Fira Sans Extra Condensed"/>
                <a:sym typeface="Fira Sans Extra Condensed"/>
              </a:rPr>
              <a:t>2</a:t>
            </a:r>
            <a:endParaRPr sz="1200" b="1" dirty="0">
              <a:solidFill>
                <a:schemeClr val="lt1"/>
              </a:solidFill>
              <a:latin typeface="Fira Sans Extra Condensed"/>
              <a:ea typeface="Fira Sans Extra Condensed"/>
              <a:cs typeface="Fira Sans Extra Condensed"/>
              <a:sym typeface="Fira Sans Extra Condensed"/>
            </a:endParaRPr>
          </a:p>
        </p:txBody>
      </p:sp>
      <p:sp>
        <p:nvSpPr>
          <p:cNvPr id="15" name="TextBox 14">
            <a:extLst>
              <a:ext uri="{FF2B5EF4-FFF2-40B4-BE49-F238E27FC236}">
                <a16:creationId xmlns:a16="http://schemas.microsoft.com/office/drawing/2014/main" id="{D462B091-07E7-4BEE-99CC-85797D994E77}"/>
              </a:ext>
            </a:extLst>
          </p:cNvPr>
          <p:cNvSpPr txBox="1"/>
          <p:nvPr/>
        </p:nvSpPr>
        <p:spPr>
          <a:xfrm>
            <a:off x="6092382" y="1656978"/>
            <a:ext cx="1528355" cy="307777"/>
          </a:xfrm>
          <a:prstGeom prst="rect">
            <a:avLst/>
          </a:prstGeom>
          <a:noFill/>
        </p:spPr>
        <p:txBody>
          <a:bodyPr wrap="square">
            <a:spAutoFit/>
          </a:bodyPr>
          <a:lstStyle/>
          <a:p>
            <a:r>
              <a:rPr lang="en-SA" dirty="0">
                <a:latin typeface="Times New Roman" panose="02020603050405020304" pitchFamily="18" charset="0"/>
                <a:cs typeface="Times New Roman" panose="02020603050405020304" pitchFamily="18" charset="0"/>
              </a:rPr>
              <a:t>Emotions </a:t>
            </a:r>
          </a:p>
        </p:txBody>
      </p:sp>
      <p:sp>
        <p:nvSpPr>
          <p:cNvPr id="16" name="Google Shape;1063;p27">
            <a:extLst>
              <a:ext uri="{FF2B5EF4-FFF2-40B4-BE49-F238E27FC236}">
                <a16:creationId xmlns:a16="http://schemas.microsoft.com/office/drawing/2014/main" id="{58D2C23F-7A13-EEF3-44E4-FCC2B2311F88}"/>
              </a:ext>
            </a:extLst>
          </p:cNvPr>
          <p:cNvSpPr/>
          <p:nvPr/>
        </p:nvSpPr>
        <p:spPr>
          <a:xfrm>
            <a:off x="737348" y="1552749"/>
            <a:ext cx="519600" cy="519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Fira Sans Extra Condensed"/>
                <a:ea typeface="Fira Sans Extra Condensed"/>
                <a:cs typeface="Fira Sans Extra Condensed"/>
                <a:sym typeface="Fira Sans Extra Condensed"/>
              </a:rPr>
              <a:t>1</a:t>
            </a:r>
            <a:endParaRPr sz="1200" b="1" dirty="0">
              <a:solidFill>
                <a:schemeClr val="lt1"/>
              </a:solidFill>
              <a:latin typeface="Fira Sans Extra Condensed"/>
              <a:ea typeface="Fira Sans Extra Condensed"/>
              <a:cs typeface="Fira Sans Extra Condensed"/>
              <a:sym typeface="Fira Sans Extra Condensed"/>
            </a:endParaRPr>
          </a:p>
        </p:txBody>
      </p:sp>
      <p:pic>
        <p:nvPicPr>
          <p:cNvPr id="20" name="Picture 19">
            <a:extLst>
              <a:ext uri="{FF2B5EF4-FFF2-40B4-BE49-F238E27FC236}">
                <a16:creationId xmlns:a16="http://schemas.microsoft.com/office/drawing/2014/main" id="{40B10F9C-CE60-3C58-CD69-4A8B750671D9}"/>
              </a:ext>
            </a:extLst>
          </p:cNvPr>
          <p:cNvPicPr>
            <a:picLocks noChangeAspect="1"/>
          </p:cNvPicPr>
          <p:nvPr/>
        </p:nvPicPr>
        <p:blipFill rotWithShape="1">
          <a:blip r:embed="rId4"/>
          <a:srcRect b="2519"/>
          <a:stretch/>
        </p:blipFill>
        <p:spPr>
          <a:xfrm>
            <a:off x="5035731" y="2197960"/>
            <a:ext cx="3810000" cy="2185436"/>
          </a:xfrm>
          <a:prstGeom prst="rect">
            <a:avLst/>
          </a:prstGeom>
        </p:spPr>
      </p:pic>
      <p:sp>
        <p:nvSpPr>
          <p:cNvPr id="21" name="Text Placeholder 2">
            <a:extLst>
              <a:ext uri="{FF2B5EF4-FFF2-40B4-BE49-F238E27FC236}">
                <a16:creationId xmlns:a16="http://schemas.microsoft.com/office/drawing/2014/main" id="{588A3A0A-65A2-7074-50C1-D53312219DF5}"/>
              </a:ext>
            </a:extLst>
          </p:cNvPr>
          <p:cNvSpPr txBox="1">
            <a:spLocks/>
          </p:cNvSpPr>
          <p:nvPr/>
        </p:nvSpPr>
        <p:spPr>
          <a:xfrm>
            <a:off x="686823" y="2267325"/>
            <a:ext cx="3197200" cy="8254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r>
              <a:rPr lang="en-US" sz="1200" dirty="0">
                <a:latin typeface="Times New Roman" panose="02020603050405020304" pitchFamily="18" charset="0"/>
                <a:cs typeface="Times New Roman" panose="02020603050405020304" pitchFamily="18" charset="0"/>
              </a:rPr>
              <a:t>Maintaining an acceptable signal-to-noise ratio in non-invasive long-term recordings.</a:t>
            </a:r>
          </a:p>
          <a:p>
            <a:r>
              <a:rPr lang="en-US" sz="1200" dirty="0">
                <a:latin typeface="Times New Roman" panose="02020603050405020304" pitchFamily="18" charset="0"/>
                <a:cs typeface="Times New Roman" panose="02020603050405020304" pitchFamily="18" charset="0"/>
              </a:rPr>
              <a:t>EEGs are unique for each person.</a:t>
            </a:r>
            <a:endParaRPr lang="en-SA"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405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P spid="15" grpId="0"/>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8"/>
          <p:cNvSpPr/>
          <p:nvPr/>
        </p:nvSpPr>
        <p:spPr>
          <a:xfrm>
            <a:off x="1449594" y="2549752"/>
            <a:ext cx="6259782" cy="1146774"/>
          </a:xfrm>
          <a:custGeom>
            <a:avLst/>
            <a:gdLst/>
            <a:ahLst/>
            <a:cxnLst/>
            <a:rect l="l" t="t" r="r" b="b"/>
            <a:pathLst>
              <a:path w="239174" h="43816" extrusionOk="0">
                <a:moveTo>
                  <a:pt x="21863" y="0"/>
                </a:moveTo>
                <a:cubicBezTo>
                  <a:pt x="20934" y="0"/>
                  <a:pt x="20019" y="61"/>
                  <a:pt x="19122" y="179"/>
                </a:cubicBezTo>
                <a:cubicBezTo>
                  <a:pt x="17157" y="418"/>
                  <a:pt x="15300" y="941"/>
                  <a:pt x="13609" y="1632"/>
                </a:cubicBezTo>
                <a:cubicBezTo>
                  <a:pt x="11919" y="2311"/>
                  <a:pt x="10406" y="3192"/>
                  <a:pt x="9073" y="4156"/>
                </a:cubicBezTo>
                <a:cubicBezTo>
                  <a:pt x="6394" y="6085"/>
                  <a:pt x="4489" y="8395"/>
                  <a:pt x="3156" y="10574"/>
                </a:cubicBezTo>
                <a:cubicBezTo>
                  <a:pt x="1846" y="12764"/>
                  <a:pt x="1096" y="14848"/>
                  <a:pt x="667" y="16551"/>
                </a:cubicBezTo>
                <a:cubicBezTo>
                  <a:pt x="239" y="18277"/>
                  <a:pt x="108" y="19622"/>
                  <a:pt x="48" y="20527"/>
                </a:cubicBezTo>
                <a:cubicBezTo>
                  <a:pt x="12" y="20980"/>
                  <a:pt x="24" y="21325"/>
                  <a:pt x="12" y="21563"/>
                </a:cubicBezTo>
                <a:cubicBezTo>
                  <a:pt x="0" y="21789"/>
                  <a:pt x="0" y="21908"/>
                  <a:pt x="0" y="21908"/>
                </a:cubicBezTo>
                <a:lnTo>
                  <a:pt x="11264" y="21908"/>
                </a:lnTo>
                <a:cubicBezTo>
                  <a:pt x="11264" y="21908"/>
                  <a:pt x="11264" y="21849"/>
                  <a:pt x="11264" y="21730"/>
                </a:cubicBezTo>
                <a:cubicBezTo>
                  <a:pt x="11276" y="21623"/>
                  <a:pt x="11264" y="21456"/>
                  <a:pt x="11288" y="21230"/>
                </a:cubicBezTo>
                <a:cubicBezTo>
                  <a:pt x="11311" y="20789"/>
                  <a:pt x="11383" y="20134"/>
                  <a:pt x="11585" y="19301"/>
                </a:cubicBezTo>
                <a:cubicBezTo>
                  <a:pt x="11788" y="18467"/>
                  <a:pt x="12157" y="17467"/>
                  <a:pt x="12788" y="16396"/>
                </a:cubicBezTo>
                <a:cubicBezTo>
                  <a:pt x="13443" y="15348"/>
                  <a:pt x="14371" y="14205"/>
                  <a:pt x="15681" y="13276"/>
                </a:cubicBezTo>
                <a:cubicBezTo>
                  <a:pt x="16979" y="12336"/>
                  <a:pt x="18622" y="11586"/>
                  <a:pt x="20551" y="11347"/>
                </a:cubicBezTo>
                <a:cubicBezTo>
                  <a:pt x="20987" y="11287"/>
                  <a:pt x="21439" y="11257"/>
                  <a:pt x="21900" y="11257"/>
                </a:cubicBezTo>
                <a:cubicBezTo>
                  <a:pt x="22444" y="11257"/>
                  <a:pt x="23002" y="11299"/>
                  <a:pt x="23563" y="11383"/>
                </a:cubicBezTo>
                <a:cubicBezTo>
                  <a:pt x="24075" y="11467"/>
                  <a:pt x="24587" y="11586"/>
                  <a:pt x="25099" y="11740"/>
                </a:cubicBezTo>
                <a:cubicBezTo>
                  <a:pt x="25611" y="11907"/>
                  <a:pt x="26123" y="12109"/>
                  <a:pt x="26623" y="12360"/>
                </a:cubicBezTo>
                <a:cubicBezTo>
                  <a:pt x="27623" y="12848"/>
                  <a:pt x="28575" y="13526"/>
                  <a:pt x="29421" y="14360"/>
                </a:cubicBezTo>
                <a:cubicBezTo>
                  <a:pt x="30254" y="15193"/>
                  <a:pt x="30980" y="16193"/>
                  <a:pt x="31528" y="17324"/>
                </a:cubicBezTo>
                <a:cubicBezTo>
                  <a:pt x="32064" y="18456"/>
                  <a:pt x="32409" y="19694"/>
                  <a:pt x="32516" y="21003"/>
                </a:cubicBezTo>
                <a:cubicBezTo>
                  <a:pt x="32528" y="21170"/>
                  <a:pt x="32552" y="21337"/>
                  <a:pt x="32552" y="21503"/>
                </a:cubicBezTo>
                <a:cubicBezTo>
                  <a:pt x="32552" y="21706"/>
                  <a:pt x="32564" y="21908"/>
                  <a:pt x="32564" y="22111"/>
                </a:cubicBezTo>
                <a:cubicBezTo>
                  <a:pt x="32576" y="22444"/>
                  <a:pt x="32576" y="22789"/>
                  <a:pt x="32600" y="23135"/>
                </a:cubicBezTo>
                <a:cubicBezTo>
                  <a:pt x="32624" y="23468"/>
                  <a:pt x="32647" y="23813"/>
                  <a:pt x="32671" y="24159"/>
                </a:cubicBezTo>
                <a:cubicBezTo>
                  <a:pt x="32814" y="25528"/>
                  <a:pt x="33088" y="26909"/>
                  <a:pt x="33505" y="28266"/>
                </a:cubicBezTo>
                <a:cubicBezTo>
                  <a:pt x="34326" y="30969"/>
                  <a:pt x="35695" y="33576"/>
                  <a:pt x="37565" y="35839"/>
                </a:cubicBezTo>
                <a:cubicBezTo>
                  <a:pt x="39422" y="38101"/>
                  <a:pt x="41791" y="40030"/>
                  <a:pt x="44494" y="41411"/>
                </a:cubicBezTo>
                <a:cubicBezTo>
                  <a:pt x="47209" y="42804"/>
                  <a:pt x="50281" y="43649"/>
                  <a:pt x="53412" y="43792"/>
                </a:cubicBezTo>
                <a:cubicBezTo>
                  <a:pt x="53745" y="43807"/>
                  <a:pt x="54080" y="43815"/>
                  <a:pt x="54415" y="43815"/>
                </a:cubicBezTo>
                <a:cubicBezTo>
                  <a:pt x="57218" y="43815"/>
                  <a:pt x="60078" y="43280"/>
                  <a:pt x="62758" y="42185"/>
                </a:cubicBezTo>
                <a:cubicBezTo>
                  <a:pt x="65771" y="40970"/>
                  <a:pt x="68509" y="39029"/>
                  <a:pt x="70735" y="36577"/>
                </a:cubicBezTo>
                <a:cubicBezTo>
                  <a:pt x="72950" y="34124"/>
                  <a:pt x="74653" y="31112"/>
                  <a:pt x="75557" y="27826"/>
                </a:cubicBezTo>
                <a:cubicBezTo>
                  <a:pt x="76022" y="26195"/>
                  <a:pt x="76296" y="24492"/>
                  <a:pt x="76355" y="22777"/>
                </a:cubicBezTo>
                <a:cubicBezTo>
                  <a:pt x="76367" y="22420"/>
                  <a:pt x="76379" y="22063"/>
                  <a:pt x="76379" y="21706"/>
                </a:cubicBezTo>
                <a:lnTo>
                  <a:pt x="76391" y="21384"/>
                </a:lnTo>
                <a:cubicBezTo>
                  <a:pt x="76391" y="21289"/>
                  <a:pt x="76403" y="21182"/>
                  <a:pt x="76415" y="21075"/>
                </a:cubicBezTo>
                <a:cubicBezTo>
                  <a:pt x="76439" y="20658"/>
                  <a:pt x="76510" y="20241"/>
                  <a:pt x="76581" y="19825"/>
                </a:cubicBezTo>
                <a:cubicBezTo>
                  <a:pt x="76903" y="18182"/>
                  <a:pt x="77629" y="16598"/>
                  <a:pt x="78713" y="15253"/>
                </a:cubicBezTo>
                <a:cubicBezTo>
                  <a:pt x="79784" y="13907"/>
                  <a:pt x="81201" y="12824"/>
                  <a:pt x="82796" y="12133"/>
                </a:cubicBezTo>
                <a:cubicBezTo>
                  <a:pt x="84116" y="11562"/>
                  <a:pt x="85557" y="11260"/>
                  <a:pt x="87020" y="11260"/>
                </a:cubicBezTo>
                <a:cubicBezTo>
                  <a:pt x="87326" y="11260"/>
                  <a:pt x="87633" y="11273"/>
                  <a:pt x="87940" y="11300"/>
                </a:cubicBezTo>
                <a:cubicBezTo>
                  <a:pt x="89702" y="11443"/>
                  <a:pt x="91417" y="12038"/>
                  <a:pt x="92905" y="13026"/>
                </a:cubicBezTo>
                <a:cubicBezTo>
                  <a:pt x="93655" y="13526"/>
                  <a:pt x="94334" y="14122"/>
                  <a:pt x="94941" y="14776"/>
                </a:cubicBezTo>
                <a:cubicBezTo>
                  <a:pt x="95536" y="15455"/>
                  <a:pt x="96072" y="16193"/>
                  <a:pt x="96477" y="16991"/>
                </a:cubicBezTo>
                <a:lnTo>
                  <a:pt x="96632" y="17289"/>
                </a:lnTo>
                <a:lnTo>
                  <a:pt x="96763" y="17598"/>
                </a:lnTo>
                <a:cubicBezTo>
                  <a:pt x="96870" y="17801"/>
                  <a:pt x="96941" y="18015"/>
                  <a:pt x="97024" y="18217"/>
                </a:cubicBezTo>
                <a:cubicBezTo>
                  <a:pt x="97167" y="18646"/>
                  <a:pt x="97310" y="19075"/>
                  <a:pt x="97405" y="19515"/>
                </a:cubicBezTo>
                <a:cubicBezTo>
                  <a:pt x="97513" y="19956"/>
                  <a:pt x="97572" y="20396"/>
                  <a:pt x="97632" y="20849"/>
                </a:cubicBezTo>
                <a:cubicBezTo>
                  <a:pt x="97632" y="21075"/>
                  <a:pt x="97667" y="21301"/>
                  <a:pt x="97667" y="21527"/>
                </a:cubicBezTo>
                <a:lnTo>
                  <a:pt x="97691" y="22539"/>
                </a:lnTo>
                <a:cubicBezTo>
                  <a:pt x="97786" y="26254"/>
                  <a:pt x="98882" y="29993"/>
                  <a:pt x="100811" y="33195"/>
                </a:cubicBezTo>
                <a:cubicBezTo>
                  <a:pt x="102751" y="36410"/>
                  <a:pt x="105514" y="39125"/>
                  <a:pt x="108788" y="40970"/>
                </a:cubicBezTo>
                <a:cubicBezTo>
                  <a:pt x="110419" y="41899"/>
                  <a:pt x="112181" y="42601"/>
                  <a:pt x="114003" y="43089"/>
                </a:cubicBezTo>
                <a:cubicBezTo>
                  <a:pt x="115836" y="43578"/>
                  <a:pt x="117718" y="43804"/>
                  <a:pt x="119587" y="43816"/>
                </a:cubicBezTo>
                <a:cubicBezTo>
                  <a:pt x="121456" y="43804"/>
                  <a:pt x="123349" y="43578"/>
                  <a:pt x="125171" y="43089"/>
                </a:cubicBezTo>
                <a:cubicBezTo>
                  <a:pt x="126992" y="42601"/>
                  <a:pt x="128755" y="41899"/>
                  <a:pt x="130386" y="40970"/>
                </a:cubicBezTo>
                <a:cubicBezTo>
                  <a:pt x="133672" y="39125"/>
                  <a:pt x="136422" y="36410"/>
                  <a:pt x="138363" y="33195"/>
                </a:cubicBezTo>
                <a:cubicBezTo>
                  <a:pt x="140292" y="29993"/>
                  <a:pt x="141387" y="26254"/>
                  <a:pt x="141482" y="22539"/>
                </a:cubicBezTo>
                <a:lnTo>
                  <a:pt x="141506" y="21527"/>
                </a:lnTo>
                <a:cubicBezTo>
                  <a:pt x="141506" y="21301"/>
                  <a:pt x="141542" y="21075"/>
                  <a:pt x="141554" y="20849"/>
                </a:cubicBezTo>
                <a:cubicBezTo>
                  <a:pt x="141601" y="20396"/>
                  <a:pt x="141661" y="19956"/>
                  <a:pt x="141768" y="19515"/>
                </a:cubicBezTo>
                <a:cubicBezTo>
                  <a:pt x="141863" y="19075"/>
                  <a:pt x="142006" y="18646"/>
                  <a:pt x="142149" y="18217"/>
                </a:cubicBezTo>
                <a:cubicBezTo>
                  <a:pt x="142244" y="18015"/>
                  <a:pt x="142304" y="17801"/>
                  <a:pt x="142411" y="17598"/>
                </a:cubicBezTo>
                <a:lnTo>
                  <a:pt x="142542" y="17289"/>
                </a:lnTo>
                <a:lnTo>
                  <a:pt x="142697" y="16991"/>
                </a:lnTo>
                <a:cubicBezTo>
                  <a:pt x="143102" y="16193"/>
                  <a:pt x="143637" y="15455"/>
                  <a:pt x="144233" y="14776"/>
                </a:cubicBezTo>
                <a:cubicBezTo>
                  <a:pt x="144840" y="14122"/>
                  <a:pt x="145519" y="13526"/>
                  <a:pt x="146269" y="13026"/>
                </a:cubicBezTo>
                <a:cubicBezTo>
                  <a:pt x="147757" y="12038"/>
                  <a:pt x="149471" y="11443"/>
                  <a:pt x="151234" y="11300"/>
                </a:cubicBezTo>
                <a:cubicBezTo>
                  <a:pt x="151541" y="11273"/>
                  <a:pt x="151847" y="11260"/>
                  <a:pt x="152154" y="11260"/>
                </a:cubicBezTo>
                <a:cubicBezTo>
                  <a:pt x="153616" y="11260"/>
                  <a:pt x="155058" y="11562"/>
                  <a:pt x="156377" y="12133"/>
                </a:cubicBezTo>
                <a:cubicBezTo>
                  <a:pt x="157973" y="12824"/>
                  <a:pt x="159389" y="13907"/>
                  <a:pt x="160461" y="15253"/>
                </a:cubicBezTo>
                <a:cubicBezTo>
                  <a:pt x="161544" y="16598"/>
                  <a:pt x="162271" y="18182"/>
                  <a:pt x="162592" y="19825"/>
                </a:cubicBezTo>
                <a:cubicBezTo>
                  <a:pt x="162664" y="20241"/>
                  <a:pt x="162735" y="20658"/>
                  <a:pt x="162759" y="21075"/>
                </a:cubicBezTo>
                <a:cubicBezTo>
                  <a:pt x="162771" y="21182"/>
                  <a:pt x="162783" y="21289"/>
                  <a:pt x="162783" y="21396"/>
                </a:cubicBezTo>
                <a:lnTo>
                  <a:pt x="162795" y="21706"/>
                </a:lnTo>
                <a:cubicBezTo>
                  <a:pt x="162795" y="22063"/>
                  <a:pt x="162806" y="22420"/>
                  <a:pt x="162818" y="22789"/>
                </a:cubicBezTo>
                <a:cubicBezTo>
                  <a:pt x="162878" y="24492"/>
                  <a:pt x="163152" y="26195"/>
                  <a:pt x="163616" y="27838"/>
                </a:cubicBezTo>
                <a:cubicBezTo>
                  <a:pt x="164521" y="31112"/>
                  <a:pt x="166224" y="34124"/>
                  <a:pt x="168438" y="36577"/>
                </a:cubicBezTo>
                <a:cubicBezTo>
                  <a:pt x="170665" y="39041"/>
                  <a:pt x="173403" y="40970"/>
                  <a:pt x="176415" y="42185"/>
                </a:cubicBezTo>
                <a:cubicBezTo>
                  <a:pt x="179095" y="43280"/>
                  <a:pt x="181955" y="43815"/>
                  <a:pt x="184759" y="43815"/>
                </a:cubicBezTo>
                <a:cubicBezTo>
                  <a:pt x="185094" y="43815"/>
                  <a:pt x="185428" y="43807"/>
                  <a:pt x="185762" y="43792"/>
                </a:cubicBezTo>
                <a:cubicBezTo>
                  <a:pt x="188893" y="43649"/>
                  <a:pt x="191965" y="42804"/>
                  <a:pt x="194680" y="41411"/>
                </a:cubicBezTo>
                <a:cubicBezTo>
                  <a:pt x="197382" y="40030"/>
                  <a:pt x="199752" y="38101"/>
                  <a:pt x="201609" y="35839"/>
                </a:cubicBezTo>
                <a:cubicBezTo>
                  <a:pt x="203478" y="33576"/>
                  <a:pt x="204847" y="30969"/>
                  <a:pt x="205669" y="28266"/>
                </a:cubicBezTo>
                <a:cubicBezTo>
                  <a:pt x="206086" y="26909"/>
                  <a:pt x="206360" y="25528"/>
                  <a:pt x="206502" y="24159"/>
                </a:cubicBezTo>
                <a:cubicBezTo>
                  <a:pt x="206526" y="23813"/>
                  <a:pt x="206550" y="23468"/>
                  <a:pt x="206574" y="23135"/>
                </a:cubicBezTo>
                <a:cubicBezTo>
                  <a:pt x="206598" y="22789"/>
                  <a:pt x="206598" y="22444"/>
                  <a:pt x="206610" y="22111"/>
                </a:cubicBezTo>
                <a:cubicBezTo>
                  <a:pt x="206610" y="21908"/>
                  <a:pt x="206621" y="21706"/>
                  <a:pt x="206621" y="21503"/>
                </a:cubicBezTo>
                <a:cubicBezTo>
                  <a:pt x="206621" y="21337"/>
                  <a:pt x="206645" y="21170"/>
                  <a:pt x="206657" y="21003"/>
                </a:cubicBezTo>
                <a:cubicBezTo>
                  <a:pt x="206764" y="19694"/>
                  <a:pt x="207110" y="18456"/>
                  <a:pt x="207645" y="17324"/>
                </a:cubicBezTo>
                <a:cubicBezTo>
                  <a:pt x="208193" y="16205"/>
                  <a:pt x="208919" y="15193"/>
                  <a:pt x="209753" y="14360"/>
                </a:cubicBezTo>
                <a:cubicBezTo>
                  <a:pt x="210598" y="13526"/>
                  <a:pt x="211551" y="12848"/>
                  <a:pt x="212551" y="12360"/>
                </a:cubicBezTo>
                <a:cubicBezTo>
                  <a:pt x="213051" y="12109"/>
                  <a:pt x="213563" y="11907"/>
                  <a:pt x="214075" y="11740"/>
                </a:cubicBezTo>
                <a:cubicBezTo>
                  <a:pt x="214587" y="11586"/>
                  <a:pt x="215099" y="11467"/>
                  <a:pt x="215611" y="11383"/>
                </a:cubicBezTo>
                <a:cubicBezTo>
                  <a:pt x="216185" y="11304"/>
                  <a:pt x="216755" y="11261"/>
                  <a:pt x="217311" y="11261"/>
                </a:cubicBezTo>
                <a:cubicBezTo>
                  <a:pt x="217759" y="11261"/>
                  <a:pt x="218198" y="11289"/>
                  <a:pt x="218623" y="11347"/>
                </a:cubicBezTo>
                <a:cubicBezTo>
                  <a:pt x="220552" y="11586"/>
                  <a:pt x="222207" y="12336"/>
                  <a:pt x="223493" y="13276"/>
                </a:cubicBezTo>
                <a:cubicBezTo>
                  <a:pt x="224802" y="14217"/>
                  <a:pt x="225743" y="15348"/>
                  <a:pt x="226386" y="16396"/>
                </a:cubicBezTo>
                <a:cubicBezTo>
                  <a:pt x="227017" y="17467"/>
                  <a:pt x="227386" y="18467"/>
                  <a:pt x="227588" y="19301"/>
                </a:cubicBezTo>
                <a:cubicBezTo>
                  <a:pt x="227791" y="20134"/>
                  <a:pt x="227862" y="20789"/>
                  <a:pt x="227886" y="21230"/>
                </a:cubicBezTo>
                <a:cubicBezTo>
                  <a:pt x="227910" y="21456"/>
                  <a:pt x="227898" y="21623"/>
                  <a:pt x="227910" y="21730"/>
                </a:cubicBezTo>
                <a:cubicBezTo>
                  <a:pt x="227910" y="21849"/>
                  <a:pt x="227910" y="21908"/>
                  <a:pt x="227910" y="21908"/>
                </a:cubicBezTo>
                <a:lnTo>
                  <a:pt x="239173" y="21908"/>
                </a:lnTo>
                <a:cubicBezTo>
                  <a:pt x="239173" y="21908"/>
                  <a:pt x="239173" y="21789"/>
                  <a:pt x="239161" y="21563"/>
                </a:cubicBezTo>
                <a:cubicBezTo>
                  <a:pt x="239161" y="21325"/>
                  <a:pt x="239161" y="20980"/>
                  <a:pt x="239126" y="20527"/>
                </a:cubicBezTo>
                <a:cubicBezTo>
                  <a:pt x="239078" y="19622"/>
                  <a:pt x="238935" y="18277"/>
                  <a:pt x="238506" y="16551"/>
                </a:cubicBezTo>
                <a:cubicBezTo>
                  <a:pt x="238078" y="14848"/>
                  <a:pt x="237340" y="12764"/>
                  <a:pt x="236018" y="10574"/>
                </a:cubicBezTo>
                <a:cubicBezTo>
                  <a:pt x="234685" y="8395"/>
                  <a:pt x="232780" y="6085"/>
                  <a:pt x="230101" y="4156"/>
                </a:cubicBezTo>
                <a:cubicBezTo>
                  <a:pt x="228767" y="3192"/>
                  <a:pt x="227255" y="2311"/>
                  <a:pt x="225564" y="1632"/>
                </a:cubicBezTo>
                <a:cubicBezTo>
                  <a:pt x="223874" y="941"/>
                  <a:pt x="222028" y="418"/>
                  <a:pt x="220052" y="179"/>
                </a:cubicBezTo>
                <a:cubicBezTo>
                  <a:pt x="219160" y="61"/>
                  <a:pt x="218246" y="0"/>
                  <a:pt x="217315" y="0"/>
                </a:cubicBezTo>
                <a:cubicBezTo>
                  <a:pt x="216196" y="0"/>
                  <a:pt x="215053" y="87"/>
                  <a:pt x="213896" y="263"/>
                </a:cubicBezTo>
                <a:cubicBezTo>
                  <a:pt x="212837" y="429"/>
                  <a:pt x="211765" y="668"/>
                  <a:pt x="210705" y="1001"/>
                </a:cubicBezTo>
                <a:cubicBezTo>
                  <a:pt x="209646" y="1334"/>
                  <a:pt x="208586" y="1763"/>
                  <a:pt x="207562" y="2263"/>
                </a:cubicBezTo>
                <a:cubicBezTo>
                  <a:pt x="205502" y="3275"/>
                  <a:pt x="203550" y="4656"/>
                  <a:pt x="201811" y="6371"/>
                </a:cubicBezTo>
                <a:cubicBezTo>
                  <a:pt x="200097" y="8097"/>
                  <a:pt x="198609" y="10145"/>
                  <a:pt x="197489" y="12467"/>
                </a:cubicBezTo>
                <a:cubicBezTo>
                  <a:pt x="196382" y="14788"/>
                  <a:pt x="195656" y="17384"/>
                  <a:pt x="195442" y="20075"/>
                </a:cubicBezTo>
                <a:cubicBezTo>
                  <a:pt x="195418" y="20408"/>
                  <a:pt x="195382" y="20753"/>
                  <a:pt x="195370" y="21087"/>
                </a:cubicBezTo>
                <a:cubicBezTo>
                  <a:pt x="195370" y="21396"/>
                  <a:pt x="195358" y="21694"/>
                  <a:pt x="195358" y="22004"/>
                </a:cubicBezTo>
                <a:cubicBezTo>
                  <a:pt x="195346" y="22170"/>
                  <a:pt x="195346" y="22337"/>
                  <a:pt x="195334" y="22504"/>
                </a:cubicBezTo>
                <a:cubicBezTo>
                  <a:pt x="195322" y="22670"/>
                  <a:pt x="195311" y="22837"/>
                  <a:pt x="195299" y="23016"/>
                </a:cubicBezTo>
                <a:cubicBezTo>
                  <a:pt x="195227" y="23682"/>
                  <a:pt x="195096" y="24349"/>
                  <a:pt x="194894" y="25004"/>
                </a:cubicBezTo>
                <a:cubicBezTo>
                  <a:pt x="194501" y="26302"/>
                  <a:pt x="193834" y="27564"/>
                  <a:pt x="192929" y="28671"/>
                </a:cubicBezTo>
                <a:cubicBezTo>
                  <a:pt x="192013" y="29778"/>
                  <a:pt x="190858" y="30719"/>
                  <a:pt x="189548" y="31386"/>
                </a:cubicBezTo>
                <a:cubicBezTo>
                  <a:pt x="188226" y="32064"/>
                  <a:pt x="186762" y="32469"/>
                  <a:pt x="185226" y="32541"/>
                </a:cubicBezTo>
                <a:cubicBezTo>
                  <a:pt x="185055" y="32548"/>
                  <a:pt x="184883" y="32552"/>
                  <a:pt x="184712" y="32552"/>
                </a:cubicBezTo>
                <a:cubicBezTo>
                  <a:pt x="183337" y="32552"/>
                  <a:pt x="181970" y="32296"/>
                  <a:pt x="180678" y="31767"/>
                </a:cubicBezTo>
                <a:cubicBezTo>
                  <a:pt x="179225" y="31183"/>
                  <a:pt x="177892" y="30231"/>
                  <a:pt x="176796" y="29040"/>
                </a:cubicBezTo>
                <a:cubicBezTo>
                  <a:pt x="175713" y="27826"/>
                  <a:pt x="174891" y="26373"/>
                  <a:pt x="174451" y="24790"/>
                </a:cubicBezTo>
                <a:cubicBezTo>
                  <a:pt x="174236" y="24004"/>
                  <a:pt x="174094" y="23182"/>
                  <a:pt x="174070" y="22337"/>
                </a:cubicBezTo>
                <a:lnTo>
                  <a:pt x="174046" y="21503"/>
                </a:lnTo>
                <a:lnTo>
                  <a:pt x="174034" y="20861"/>
                </a:lnTo>
                <a:cubicBezTo>
                  <a:pt x="174022" y="20646"/>
                  <a:pt x="173998" y="20432"/>
                  <a:pt x="173986" y="20218"/>
                </a:cubicBezTo>
                <a:cubicBezTo>
                  <a:pt x="173927" y="19360"/>
                  <a:pt x="173796" y="18503"/>
                  <a:pt x="173641" y="17646"/>
                </a:cubicBezTo>
                <a:cubicBezTo>
                  <a:pt x="172963" y="14241"/>
                  <a:pt x="171450" y="10966"/>
                  <a:pt x="169248" y="8216"/>
                </a:cubicBezTo>
                <a:cubicBezTo>
                  <a:pt x="167045" y="5466"/>
                  <a:pt x="164152" y="3227"/>
                  <a:pt x="160854" y="1799"/>
                </a:cubicBezTo>
                <a:cubicBezTo>
                  <a:pt x="159211" y="1084"/>
                  <a:pt x="157461" y="584"/>
                  <a:pt x="155687" y="287"/>
                </a:cubicBezTo>
                <a:cubicBezTo>
                  <a:pt x="154533" y="94"/>
                  <a:pt x="153370" y="1"/>
                  <a:pt x="152203" y="1"/>
                </a:cubicBezTo>
                <a:cubicBezTo>
                  <a:pt x="151563" y="1"/>
                  <a:pt x="150922" y="29"/>
                  <a:pt x="150281" y="84"/>
                </a:cubicBezTo>
                <a:cubicBezTo>
                  <a:pt x="146674" y="370"/>
                  <a:pt x="143090" y="1620"/>
                  <a:pt x="140042" y="3644"/>
                </a:cubicBezTo>
                <a:cubicBezTo>
                  <a:pt x="138506" y="4668"/>
                  <a:pt x="137113" y="5883"/>
                  <a:pt x="135875" y="7240"/>
                </a:cubicBezTo>
                <a:cubicBezTo>
                  <a:pt x="134648" y="8621"/>
                  <a:pt x="133565" y="10133"/>
                  <a:pt x="132719" y="11788"/>
                </a:cubicBezTo>
                <a:lnTo>
                  <a:pt x="132398" y="12407"/>
                </a:lnTo>
                <a:lnTo>
                  <a:pt x="132112" y="13038"/>
                </a:lnTo>
                <a:cubicBezTo>
                  <a:pt x="131922" y="13455"/>
                  <a:pt x="131755" y="13895"/>
                  <a:pt x="131588" y="14324"/>
                </a:cubicBezTo>
                <a:cubicBezTo>
                  <a:pt x="131279" y="15205"/>
                  <a:pt x="130993" y="16086"/>
                  <a:pt x="130791" y="17003"/>
                </a:cubicBezTo>
                <a:cubicBezTo>
                  <a:pt x="130576" y="17908"/>
                  <a:pt x="130445" y="18837"/>
                  <a:pt x="130338" y="19753"/>
                </a:cubicBezTo>
                <a:cubicBezTo>
                  <a:pt x="130314" y="20218"/>
                  <a:pt x="130255" y="20682"/>
                  <a:pt x="130255" y="21146"/>
                </a:cubicBezTo>
                <a:lnTo>
                  <a:pt x="130231" y="22218"/>
                </a:lnTo>
                <a:cubicBezTo>
                  <a:pt x="130183" y="24040"/>
                  <a:pt x="129659" y="25825"/>
                  <a:pt x="128719" y="27385"/>
                </a:cubicBezTo>
                <a:cubicBezTo>
                  <a:pt x="127778" y="28945"/>
                  <a:pt x="126421" y="30278"/>
                  <a:pt x="124826" y="31171"/>
                </a:cubicBezTo>
                <a:cubicBezTo>
                  <a:pt x="124040" y="31636"/>
                  <a:pt x="123182" y="31969"/>
                  <a:pt x="122301" y="32207"/>
                </a:cubicBezTo>
                <a:cubicBezTo>
                  <a:pt x="121420" y="32433"/>
                  <a:pt x="120515" y="32552"/>
                  <a:pt x="119587" y="32552"/>
                </a:cubicBezTo>
                <a:cubicBezTo>
                  <a:pt x="118658" y="32552"/>
                  <a:pt x="117753" y="32433"/>
                  <a:pt x="116872" y="32207"/>
                </a:cubicBezTo>
                <a:cubicBezTo>
                  <a:pt x="115991" y="31969"/>
                  <a:pt x="115134" y="31636"/>
                  <a:pt x="114348" y="31171"/>
                </a:cubicBezTo>
                <a:cubicBezTo>
                  <a:pt x="112753" y="30278"/>
                  <a:pt x="111407" y="28945"/>
                  <a:pt x="110455" y="27385"/>
                </a:cubicBezTo>
                <a:cubicBezTo>
                  <a:pt x="109526" y="25825"/>
                  <a:pt x="108990" y="24051"/>
                  <a:pt x="108943" y="22218"/>
                </a:cubicBezTo>
                <a:lnTo>
                  <a:pt x="108919" y="21146"/>
                </a:lnTo>
                <a:cubicBezTo>
                  <a:pt x="108919" y="20682"/>
                  <a:pt x="108859" y="20218"/>
                  <a:pt x="108835" y="19753"/>
                </a:cubicBezTo>
                <a:cubicBezTo>
                  <a:pt x="108728" y="18837"/>
                  <a:pt x="108597" y="17908"/>
                  <a:pt x="108383" y="17003"/>
                </a:cubicBezTo>
                <a:cubicBezTo>
                  <a:pt x="108181" y="16098"/>
                  <a:pt x="107895" y="15205"/>
                  <a:pt x="107585" y="14324"/>
                </a:cubicBezTo>
                <a:cubicBezTo>
                  <a:pt x="107419" y="13895"/>
                  <a:pt x="107264" y="13455"/>
                  <a:pt x="107061" y="13038"/>
                </a:cubicBezTo>
                <a:lnTo>
                  <a:pt x="106776" y="12407"/>
                </a:lnTo>
                <a:lnTo>
                  <a:pt x="106454" y="11788"/>
                </a:lnTo>
                <a:cubicBezTo>
                  <a:pt x="105609" y="10133"/>
                  <a:pt x="104525" y="8621"/>
                  <a:pt x="103299" y="7240"/>
                </a:cubicBezTo>
                <a:cubicBezTo>
                  <a:pt x="102061" y="5883"/>
                  <a:pt x="100668" y="4668"/>
                  <a:pt x="99144" y="3644"/>
                </a:cubicBezTo>
                <a:cubicBezTo>
                  <a:pt x="96084" y="1620"/>
                  <a:pt x="92512" y="370"/>
                  <a:pt x="88892" y="84"/>
                </a:cubicBezTo>
                <a:cubicBezTo>
                  <a:pt x="88252" y="29"/>
                  <a:pt x="87611" y="1"/>
                  <a:pt x="86971" y="1"/>
                </a:cubicBezTo>
                <a:cubicBezTo>
                  <a:pt x="85804" y="1"/>
                  <a:pt x="84640" y="94"/>
                  <a:pt x="83487" y="287"/>
                </a:cubicBezTo>
                <a:cubicBezTo>
                  <a:pt x="81713" y="584"/>
                  <a:pt x="79963" y="1084"/>
                  <a:pt x="78320" y="1799"/>
                </a:cubicBezTo>
                <a:cubicBezTo>
                  <a:pt x="75022" y="3227"/>
                  <a:pt x="72128" y="5466"/>
                  <a:pt x="69926" y="8216"/>
                </a:cubicBezTo>
                <a:cubicBezTo>
                  <a:pt x="67723" y="10966"/>
                  <a:pt x="66211" y="14241"/>
                  <a:pt x="65532" y="17646"/>
                </a:cubicBezTo>
                <a:cubicBezTo>
                  <a:pt x="65378" y="18503"/>
                  <a:pt x="65247" y="19360"/>
                  <a:pt x="65187" y="20218"/>
                </a:cubicBezTo>
                <a:cubicBezTo>
                  <a:pt x="65175" y="20432"/>
                  <a:pt x="65151" y="20646"/>
                  <a:pt x="65151" y="20861"/>
                </a:cubicBezTo>
                <a:lnTo>
                  <a:pt x="65128" y="21503"/>
                </a:lnTo>
                <a:lnTo>
                  <a:pt x="65104" y="22337"/>
                </a:lnTo>
                <a:cubicBezTo>
                  <a:pt x="65080" y="23182"/>
                  <a:pt x="64949" y="24004"/>
                  <a:pt x="64723" y="24790"/>
                </a:cubicBezTo>
                <a:cubicBezTo>
                  <a:pt x="64282" y="26373"/>
                  <a:pt x="63461" y="27826"/>
                  <a:pt x="62377" y="29040"/>
                </a:cubicBezTo>
                <a:cubicBezTo>
                  <a:pt x="61294" y="30231"/>
                  <a:pt x="59948" y="31183"/>
                  <a:pt x="58496" y="31767"/>
                </a:cubicBezTo>
                <a:cubicBezTo>
                  <a:pt x="57204" y="32296"/>
                  <a:pt x="55837" y="32552"/>
                  <a:pt x="54461" y="32552"/>
                </a:cubicBezTo>
                <a:cubicBezTo>
                  <a:pt x="54290" y="32552"/>
                  <a:pt x="54119" y="32548"/>
                  <a:pt x="53948" y="32541"/>
                </a:cubicBezTo>
                <a:cubicBezTo>
                  <a:pt x="52412" y="32469"/>
                  <a:pt x="50947" y="32064"/>
                  <a:pt x="49626" y="31386"/>
                </a:cubicBezTo>
                <a:cubicBezTo>
                  <a:pt x="48316" y="30719"/>
                  <a:pt x="47161" y="29778"/>
                  <a:pt x="46244" y="28671"/>
                </a:cubicBezTo>
                <a:cubicBezTo>
                  <a:pt x="45339" y="27564"/>
                  <a:pt x="44673" y="26302"/>
                  <a:pt x="44280" y="25004"/>
                </a:cubicBezTo>
                <a:cubicBezTo>
                  <a:pt x="44077" y="24349"/>
                  <a:pt x="43946" y="23682"/>
                  <a:pt x="43875" y="23016"/>
                </a:cubicBezTo>
                <a:cubicBezTo>
                  <a:pt x="43863" y="22837"/>
                  <a:pt x="43851" y="22670"/>
                  <a:pt x="43839" y="22504"/>
                </a:cubicBezTo>
                <a:cubicBezTo>
                  <a:pt x="43827" y="22337"/>
                  <a:pt x="43827" y="22170"/>
                  <a:pt x="43827" y="22004"/>
                </a:cubicBezTo>
                <a:cubicBezTo>
                  <a:pt x="43815" y="21694"/>
                  <a:pt x="43804" y="21396"/>
                  <a:pt x="43804" y="21087"/>
                </a:cubicBezTo>
                <a:cubicBezTo>
                  <a:pt x="43792" y="20753"/>
                  <a:pt x="43768" y="20420"/>
                  <a:pt x="43744" y="20075"/>
                </a:cubicBezTo>
                <a:cubicBezTo>
                  <a:pt x="43518" y="17384"/>
                  <a:pt x="42803" y="14788"/>
                  <a:pt x="41684" y="12467"/>
                </a:cubicBezTo>
                <a:cubicBezTo>
                  <a:pt x="40565" y="10145"/>
                  <a:pt x="39077" y="8097"/>
                  <a:pt x="37362" y="6371"/>
                </a:cubicBezTo>
                <a:cubicBezTo>
                  <a:pt x="35624" y="4656"/>
                  <a:pt x="33671" y="3275"/>
                  <a:pt x="31612" y="2263"/>
                </a:cubicBezTo>
                <a:cubicBezTo>
                  <a:pt x="30588" y="1763"/>
                  <a:pt x="29528" y="1334"/>
                  <a:pt x="28468" y="1001"/>
                </a:cubicBezTo>
                <a:cubicBezTo>
                  <a:pt x="27409" y="668"/>
                  <a:pt x="26337" y="429"/>
                  <a:pt x="25277" y="263"/>
                </a:cubicBezTo>
                <a:cubicBezTo>
                  <a:pt x="24120" y="87"/>
                  <a:pt x="22981" y="0"/>
                  <a:pt x="218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8"/>
          <p:cNvSpPr/>
          <p:nvPr/>
        </p:nvSpPr>
        <p:spPr>
          <a:xfrm>
            <a:off x="1728659" y="2826754"/>
            <a:ext cx="5714451" cy="863405"/>
          </a:xfrm>
          <a:custGeom>
            <a:avLst/>
            <a:gdLst/>
            <a:ahLst/>
            <a:cxnLst/>
            <a:rect l="l" t="t" r="r" b="b"/>
            <a:pathLst>
              <a:path w="218338" h="32989" extrusionOk="0">
                <a:moveTo>
                  <a:pt x="76602" y="1"/>
                </a:moveTo>
                <a:cubicBezTo>
                  <a:pt x="75021" y="1"/>
                  <a:pt x="73464" y="328"/>
                  <a:pt x="72045" y="948"/>
                </a:cubicBezTo>
                <a:cubicBezTo>
                  <a:pt x="70319" y="1687"/>
                  <a:pt x="68795" y="2865"/>
                  <a:pt x="67640" y="4318"/>
                </a:cubicBezTo>
                <a:cubicBezTo>
                  <a:pt x="66473" y="5759"/>
                  <a:pt x="65687" y="7473"/>
                  <a:pt x="65330" y="9247"/>
                </a:cubicBezTo>
                <a:cubicBezTo>
                  <a:pt x="65259" y="9699"/>
                  <a:pt x="65187" y="10152"/>
                  <a:pt x="65151" y="10604"/>
                </a:cubicBezTo>
                <a:cubicBezTo>
                  <a:pt x="65151" y="10711"/>
                  <a:pt x="65139" y="10831"/>
                  <a:pt x="65128" y="10938"/>
                </a:cubicBezTo>
                <a:lnTo>
                  <a:pt x="65128" y="11283"/>
                </a:lnTo>
                <a:cubicBezTo>
                  <a:pt x="65116" y="11628"/>
                  <a:pt x="65104" y="11985"/>
                  <a:pt x="65092" y="12343"/>
                </a:cubicBezTo>
                <a:cubicBezTo>
                  <a:pt x="65032" y="13986"/>
                  <a:pt x="64770" y="15617"/>
                  <a:pt x="64330" y="17188"/>
                </a:cubicBezTo>
                <a:cubicBezTo>
                  <a:pt x="63449" y="20344"/>
                  <a:pt x="61818" y="23237"/>
                  <a:pt x="59686" y="25606"/>
                </a:cubicBezTo>
                <a:cubicBezTo>
                  <a:pt x="57555" y="27964"/>
                  <a:pt x="54912" y="29821"/>
                  <a:pt x="52019" y="30988"/>
                </a:cubicBezTo>
                <a:cubicBezTo>
                  <a:pt x="49456" y="32047"/>
                  <a:pt x="46715" y="32559"/>
                  <a:pt x="44029" y="32559"/>
                </a:cubicBezTo>
                <a:cubicBezTo>
                  <a:pt x="43695" y="32559"/>
                  <a:pt x="43362" y="32551"/>
                  <a:pt x="43030" y="32536"/>
                </a:cubicBezTo>
                <a:cubicBezTo>
                  <a:pt x="40017" y="32393"/>
                  <a:pt x="37065" y="31583"/>
                  <a:pt x="34469" y="30250"/>
                </a:cubicBezTo>
                <a:cubicBezTo>
                  <a:pt x="31862" y="28916"/>
                  <a:pt x="29587" y="27071"/>
                  <a:pt x="27790" y="24892"/>
                </a:cubicBezTo>
                <a:cubicBezTo>
                  <a:pt x="26004" y="22713"/>
                  <a:pt x="24682" y="20213"/>
                  <a:pt x="23896" y="17605"/>
                </a:cubicBezTo>
                <a:cubicBezTo>
                  <a:pt x="23503" y="16307"/>
                  <a:pt x="23229" y="14986"/>
                  <a:pt x="23099" y="13664"/>
                </a:cubicBezTo>
                <a:cubicBezTo>
                  <a:pt x="23075" y="13331"/>
                  <a:pt x="23051" y="12997"/>
                  <a:pt x="23027" y="12676"/>
                </a:cubicBezTo>
                <a:cubicBezTo>
                  <a:pt x="23003" y="12343"/>
                  <a:pt x="23003" y="12021"/>
                  <a:pt x="22991" y="11688"/>
                </a:cubicBezTo>
                <a:cubicBezTo>
                  <a:pt x="22991" y="11485"/>
                  <a:pt x="22979" y="11271"/>
                  <a:pt x="22979" y="11057"/>
                </a:cubicBezTo>
                <a:cubicBezTo>
                  <a:pt x="22979" y="10878"/>
                  <a:pt x="22956" y="10711"/>
                  <a:pt x="22944" y="10533"/>
                </a:cubicBezTo>
                <a:cubicBezTo>
                  <a:pt x="22825" y="9116"/>
                  <a:pt x="22456" y="7771"/>
                  <a:pt x="21872" y="6544"/>
                </a:cubicBezTo>
                <a:cubicBezTo>
                  <a:pt x="21289" y="5330"/>
                  <a:pt x="20503" y="4258"/>
                  <a:pt x="19598" y="3342"/>
                </a:cubicBezTo>
                <a:cubicBezTo>
                  <a:pt x="18681" y="2449"/>
                  <a:pt x="17657" y="1722"/>
                  <a:pt x="16574" y="1187"/>
                </a:cubicBezTo>
                <a:cubicBezTo>
                  <a:pt x="14931" y="365"/>
                  <a:pt x="13177" y="6"/>
                  <a:pt x="11515" y="6"/>
                </a:cubicBezTo>
                <a:cubicBezTo>
                  <a:pt x="11008" y="6"/>
                  <a:pt x="10509" y="39"/>
                  <a:pt x="10025" y="103"/>
                </a:cubicBezTo>
                <a:cubicBezTo>
                  <a:pt x="7954" y="353"/>
                  <a:pt x="6156" y="1163"/>
                  <a:pt x="4763" y="2175"/>
                </a:cubicBezTo>
                <a:cubicBezTo>
                  <a:pt x="3358" y="3187"/>
                  <a:pt x="2346" y="4413"/>
                  <a:pt x="1655" y="5556"/>
                </a:cubicBezTo>
                <a:cubicBezTo>
                  <a:pt x="965" y="6711"/>
                  <a:pt x="572" y="7794"/>
                  <a:pt x="346" y="8687"/>
                </a:cubicBezTo>
                <a:cubicBezTo>
                  <a:pt x="131" y="9580"/>
                  <a:pt x="48" y="10283"/>
                  <a:pt x="24" y="10771"/>
                </a:cubicBezTo>
                <a:cubicBezTo>
                  <a:pt x="0" y="11009"/>
                  <a:pt x="12" y="11188"/>
                  <a:pt x="0" y="11307"/>
                </a:cubicBezTo>
                <a:cubicBezTo>
                  <a:pt x="0" y="11438"/>
                  <a:pt x="0" y="11497"/>
                  <a:pt x="0" y="11497"/>
                </a:cubicBezTo>
                <a:lnTo>
                  <a:pt x="429" y="11497"/>
                </a:lnTo>
                <a:cubicBezTo>
                  <a:pt x="429" y="11497"/>
                  <a:pt x="429" y="11438"/>
                  <a:pt x="429" y="11319"/>
                </a:cubicBezTo>
                <a:cubicBezTo>
                  <a:pt x="441" y="11200"/>
                  <a:pt x="429" y="11021"/>
                  <a:pt x="453" y="10795"/>
                </a:cubicBezTo>
                <a:cubicBezTo>
                  <a:pt x="477" y="10330"/>
                  <a:pt x="548" y="9652"/>
                  <a:pt x="762" y="8783"/>
                </a:cubicBezTo>
                <a:cubicBezTo>
                  <a:pt x="977" y="7925"/>
                  <a:pt x="1346" y="6890"/>
                  <a:pt x="2013" y="5770"/>
                </a:cubicBezTo>
                <a:cubicBezTo>
                  <a:pt x="2691" y="4675"/>
                  <a:pt x="3656" y="3496"/>
                  <a:pt x="5013" y="2520"/>
                </a:cubicBezTo>
                <a:cubicBezTo>
                  <a:pt x="6358" y="1544"/>
                  <a:pt x="8085" y="770"/>
                  <a:pt x="10073" y="520"/>
                </a:cubicBezTo>
                <a:cubicBezTo>
                  <a:pt x="10526" y="460"/>
                  <a:pt x="10996" y="430"/>
                  <a:pt x="11476" y="430"/>
                </a:cubicBezTo>
                <a:cubicBezTo>
                  <a:pt x="12044" y="430"/>
                  <a:pt x="12624" y="472"/>
                  <a:pt x="13204" y="555"/>
                </a:cubicBezTo>
                <a:cubicBezTo>
                  <a:pt x="13740" y="651"/>
                  <a:pt x="14276" y="770"/>
                  <a:pt x="14812" y="936"/>
                </a:cubicBezTo>
                <a:cubicBezTo>
                  <a:pt x="15336" y="1103"/>
                  <a:pt x="15871" y="1317"/>
                  <a:pt x="16383" y="1568"/>
                </a:cubicBezTo>
                <a:cubicBezTo>
                  <a:pt x="17431" y="2079"/>
                  <a:pt x="18419" y="2782"/>
                  <a:pt x="19300" y="3651"/>
                </a:cubicBezTo>
                <a:cubicBezTo>
                  <a:pt x="20170" y="4520"/>
                  <a:pt x="20920" y="5568"/>
                  <a:pt x="21491" y="6735"/>
                </a:cubicBezTo>
                <a:cubicBezTo>
                  <a:pt x="22051" y="7902"/>
                  <a:pt x="22408" y="9199"/>
                  <a:pt x="22515" y="10569"/>
                </a:cubicBezTo>
                <a:cubicBezTo>
                  <a:pt x="22527" y="10735"/>
                  <a:pt x="22551" y="10902"/>
                  <a:pt x="22551" y="11081"/>
                </a:cubicBezTo>
                <a:cubicBezTo>
                  <a:pt x="22551" y="11283"/>
                  <a:pt x="22563" y="11485"/>
                  <a:pt x="22563" y="11688"/>
                </a:cubicBezTo>
                <a:cubicBezTo>
                  <a:pt x="22575" y="12021"/>
                  <a:pt x="22575" y="12366"/>
                  <a:pt x="22598" y="12700"/>
                </a:cubicBezTo>
                <a:cubicBezTo>
                  <a:pt x="22622" y="13033"/>
                  <a:pt x="22646" y="13367"/>
                  <a:pt x="22670" y="13700"/>
                </a:cubicBezTo>
                <a:cubicBezTo>
                  <a:pt x="22813" y="15057"/>
                  <a:pt x="23087" y="16403"/>
                  <a:pt x="23480" y="17736"/>
                </a:cubicBezTo>
                <a:cubicBezTo>
                  <a:pt x="24289" y="20391"/>
                  <a:pt x="25635" y="22939"/>
                  <a:pt x="27468" y="25166"/>
                </a:cubicBezTo>
                <a:cubicBezTo>
                  <a:pt x="29290" y="27380"/>
                  <a:pt x="31611" y="29273"/>
                  <a:pt x="34267" y="30631"/>
                </a:cubicBezTo>
                <a:cubicBezTo>
                  <a:pt x="36934" y="32000"/>
                  <a:pt x="39934" y="32821"/>
                  <a:pt x="43006" y="32964"/>
                </a:cubicBezTo>
                <a:cubicBezTo>
                  <a:pt x="43339" y="32980"/>
                  <a:pt x="43673" y="32988"/>
                  <a:pt x="44008" y="32988"/>
                </a:cubicBezTo>
                <a:cubicBezTo>
                  <a:pt x="46754" y="32988"/>
                  <a:pt x="49564" y="32464"/>
                  <a:pt x="52185" y="31393"/>
                </a:cubicBezTo>
                <a:cubicBezTo>
                  <a:pt x="55126" y="30190"/>
                  <a:pt x="57829" y="28297"/>
                  <a:pt x="60008" y="25892"/>
                </a:cubicBezTo>
                <a:cubicBezTo>
                  <a:pt x="62187" y="23475"/>
                  <a:pt x="63842" y="20534"/>
                  <a:pt x="64735" y="17308"/>
                </a:cubicBezTo>
                <a:cubicBezTo>
                  <a:pt x="65187" y="15700"/>
                  <a:pt x="65461" y="14033"/>
                  <a:pt x="65520" y="12355"/>
                </a:cubicBezTo>
                <a:cubicBezTo>
                  <a:pt x="65532" y="11997"/>
                  <a:pt x="65544" y="11640"/>
                  <a:pt x="65544" y="11283"/>
                </a:cubicBezTo>
                <a:lnTo>
                  <a:pt x="65556" y="10962"/>
                </a:lnTo>
                <a:cubicBezTo>
                  <a:pt x="65556" y="10854"/>
                  <a:pt x="65568" y="10747"/>
                  <a:pt x="65580" y="10628"/>
                </a:cubicBezTo>
                <a:cubicBezTo>
                  <a:pt x="65604" y="10200"/>
                  <a:pt x="65675" y="9759"/>
                  <a:pt x="65759" y="9330"/>
                </a:cubicBezTo>
                <a:cubicBezTo>
                  <a:pt x="66092" y="7628"/>
                  <a:pt x="66842" y="5973"/>
                  <a:pt x="67973" y="4580"/>
                </a:cubicBezTo>
                <a:cubicBezTo>
                  <a:pt x="69080" y="3187"/>
                  <a:pt x="70557" y="2056"/>
                  <a:pt x="72212" y="1341"/>
                </a:cubicBezTo>
                <a:cubicBezTo>
                  <a:pt x="73582" y="740"/>
                  <a:pt x="75084" y="432"/>
                  <a:pt x="76607" y="432"/>
                </a:cubicBezTo>
                <a:cubicBezTo>
                  <a:pt x="76923" y="432"/>
                  <a:pt x="77241" y="446"/>
                  <a:pt x="77558" y="472"/>
                </a:cubicBezTo>
                <a:cubicBezTo>
                  <a:pt x="79391" y="615"/>
                  <a:pt x="81177" y="1246"/>
                  <a:pt x="82725" y="2270"/>
                </a:cubicBezTo>
                <a:cubicBezTo>
                  <a:pt x="83499" y="2782"/>
                  <a:pt x="84201" y="3401"/>
                  <a:pt x="84832" y="4092"/>
                </a:cubicBezTo>
                <a:cubicBezTo>
                  <a:pt x="85452" y="4794"/>
                  <a:pt x="85999" y="5556"/>
                  <a:pt x="86428" y="6390"/>
                </a:cubicBezTo>
                <a:lnTo>
                  <a:pt x="86595" y="6699"/>
                </a:lnTo>
                <a:lnTo>
                  <a:pt x="86737" y="7021"/>
                </a:lnTo>
                <a:cubicBezTo>
                  <a:pt x="86833" y="7223"/>
                  <a:pt x="86904" y="7449"/>
                  <a:pt x="86999" y="7664"/>
                </a:cubicBezTo>
                <a:cubicBezTo>
                  <a:pt x="87154" y="8104"/>
                  <a:pt x="87297" y="8556"/>
                  <a:pt x="87392" y="9009"/>
                </a:cubicBezTo>
                <a:cubicBezTo>
                  <a:pt x="87511" y="9461"/>
                  <a:pt x="87571" y="9938"/>
                  <a:pt x="87618" y="10402"/>
                </a:cubicBezTo>
                <a:cubicBezTo>
                  <a:pt x="87630" y="10640"/>
                  <a:pt x="87666" y="10866"/>
                  <a:pt x="87666" y="11104"/>
                </a:cubicBezTo>
                <a:lnTo>
                  <a:pt x="87690" y="12116"/>
                </a:lnTo>
                <a:cubicBezTo>
                  <a:pt x="87773" y="15772"/>
                  <a:pt x="88857" y="19427"/>
                  <a:pt x="90750" y="22570"/>
                </a:cubicBezTo>
                <a:cubicBezTo>
                  <a:pt x="92655" y="25713"/>
                  <a:pt x="95358" y="28380"/>
                  <a:pt x="98572" y="30190"/>
                </a:cubicBezTo>
                <a:cubicBezTo>
                  <a:pt x="100180" y="31107"/>
                  <a:pt x="101906" y="31797"/>
                  <a:pt x="103692" y="32286"/>
                </a:cubicBezTo>
                <a:cubicBezTo>
                  <a:pt x="105478" y="32750"/>
                  <a:pt x="107335" y="32976"/>
                  <a:pt x="109169" y="32988"/>
                </a:cubicBezTo>
                <a:cubicBezTo>
                  <a:pt x="111002" y="32976"/>
                  <a:pt x="112860" y="32750"/>
                  <a:pt x="114646" y="32286"/>
                </a:cubicBezTo>
                <a:cubicBezTo>
                  <a:pt x="116432" y="31797"/>
                  <a:pt x="118158" y="31107"/>
                  <a:pt x="119765" y="30190"/>
                </a:cubicBezTo>
                <a:cubicBezTo>
                  <a:pt x="122980" y="28380"/>
                  <a:pt x="125683" y="25713"/>
                  <a:pt x="127588" y="22570"/>
                </a:cubicBezTo>
                <a:cubicBezTo>
                  <a:pt x="129481" y="19427"/>
                  <a:pt x="130552" y="15772"/>
                  <a:pt x="130648" y="12116"/>
                </a:cubicBezTo>
                <a:lnTo>
                  <a:pt x="130671" y="11104"/>
                </a:lnTo>
                <a:cubicBezTo>
                  <a:pt x="130671" y="10866"/>
                  <a:pt x="130707" y="10640"/>
                  <a:pt x="130719" y="10402"/>
                </a:cubicBezTo>
                <a:cubicBezTo>
                  <a:pt x="130767" y="9938"/>
                  <a:pt x="130826" y="9461"/>
                  <a:pt x="130945" y="9009"/>
                </a:cubicBezTo>
                <a:cubicBezTo>
                  <a:pt x="131041" y="8556"/>
                  <a:pt x="131183" y="8104"/>
                  <a:pt x="131338" y="7664"/>
                </a:cubicBezTo>
                <a:cubicBezTo>
                  <a:pt x="131433" y="7449"/>
                  <a:pt x="131505" y="7223"/>
                  <a:pt x="131600" y="7021"/>
                </a:cubicBezTo>
                <a:lnTo>
                  <a:pt x="131743" y="6699"/>
                </a:lnTo>
                <a:lnTo>
                  <a:pt x="131910" y="6390"/>
                </a:lnTo>
                <a:cubicBezTo>
                  <a:pt x="132338" y="5556"/>
                  <a:pt x="132886" y="4794"/>
                  <a:pt x="133505" y="4092"/>
                </a:cubicBezTo>
                <a:cubicBezTo>
                  <a:pt x="134136" y="3401"/>
                  <a:pt x="134839" y="2782"/>
                  <a:pt x="135613" y="2270"/>
                </a:cubicBezTo>
                <a:cubicBezTo>
                  <a:pt x="137160" y="1246"/>
                  <a:pt x="138946" y="615"/>
                  <a:pt x="140780" y="472"/>
                </a:cubicBezTo>
                <a:cubicBezTo>
                  <a:pt x="141097" y="446"/>
                  <a:pt x="141414" y="432"/>
                  <a:pt x="141730" y="432"/>
                </a:cubicBezTo>
                <a:cubicBezTo>
                  <a:pt x="143254" y="432"/>
                  <a:pt x="144755" y="740"/>
                  <a:pt x="146126" y="1341"/>
                </a:cubicBezTo>
                <a:cubicBezTo>
                  <a:pt x="147781" y="2056"/>
                  <a:pt x="149257" y="3187"/>
                  <a:pt x="150364" y="4580"/>
                </a:cubicBezTo>
                <a:cubicBezTo>
                  <a:pt x="151496" y="5973"/>
                  <a:pt x="152246" y="7628"/>
                  <a:pt x="152579" y="9330"/>
                </a:cubicBezTo>
                <a:cubicBezTo>
                  <a:pt x="152662" y="9759"/>
                  <a:pt x="152734" y="10200"/>
                  <a:pt x="152758" y="10628"/>
                </a:cubicBezTo>
                <a:cubicBezTo>
                  <a:pt x="152769" y="10747"/>
                  <a:pt x="152781" y="10854"/>
                  <a:pt x="152781" y="10962"/>
                </a:cubicBezTo>
                <a:lnTo>
                  <a:pt x="152793" y="11283"/>
                </a:lnTo>
                <a:cubicBezTo>
                  <a:pt x="152793" y="11640"/>
                  <a:pt x="152805" y="11997"/>
                  <a:pt x="152817" y="12355"/>
                </a:cubicBezTo>
                <a:cubicBezTo>
                  <a:pt x="152877" y="14033"/>
                  <a:pt x="153150" y="15700"/>
                  <a:pt x="153603" y="17308"/>
                </a:cubicBezTo>
                <a:cubicBezTo>
                  <a:pt x="154496" y="20534"/>
                  <a:pt x="156151" y="23475"/>
                  <a:pt x="158330" y="25892"/>
                </a:cubicBezTo>
                <a:cubicBezTo>
                  <a:pt x="160509" y="28297"/>
                  <a:pt x="163211" y="30190"/>
                  <a:pt x="166152" y="31393"/>
                </a:cubicBezTo>
                <a:cubicBezTo>
                  <a:pt x="168773" y="32464"/>
                  <a:pt x="171583" y="32988"/>
                  <a:pt x="174330" y="32988"/>
                </a:cubicBezTo>
                <a:cubicBezTo>
                  <a:pt x="174665" y="32988"/>
                  <a:pt x="174999" y="32980"/>
                  <a:pt x="175332" y="32964"/>
                </a:cubicBezTo>
                <a:cubicBezTo>
                  <a:pt x="178404" y="32821"/>
                  <a:pt x="181404" y="32000"/>
                  <a:pt x="184071" y="30631"/>
                </a:cubicBezTo>
                <a:cubicBezTo>
                  <a:pt x="186726" y="29273"/>
                  <a:pt x="189048" y="27380"/>
                  <a:pt x="190869" y="25166"/>
                </a:cubicBezTo>
                <a:cubicBezTo>
                  <a:pt x="192703" y="22939"/>
                  <a:pt x="194048" y="20391"/>
                  <a:pt x="194858" y="17736"/>
                </a:cubicBezTo>
                <a:cubicBezTo>
                  <a:pt x="195251" y="16403"/>
                  <a:pt x="195525" y="15057"/>
                  <a:pt x="195668" y="13700"/>
                </a:cubicBezTo>
                <a:cubicBezTo>
                  <a:pt x="195692" y="13367"/>
                  <a:pt x="195715" y="13033"/>
                  <a:pt x="195739" y="12700"/>
                </a:cubicBezTo>
                <a:cubicBezTo>
                  <a:pt x="195763" y="12366"/>
                  <a:pt x="195763" y="12021"/>
                  <a:pt x="195775" y="11688"/>
                </a:cubicBezTo>
                <a:cubicBezTo>
                  <a:pt x="195775" y="11485"/>
                  <a:pt x="195787" y="11283"/>
                  <a:pt x="195787" y="11081"/>
                </a:cubicBezTo>
                <a:cubicBezTo>
                  <a:pt x="195787" y="10902"/>
                  <a:pt x="195811" y="10735"/>
                  <a:pt x="195822" y="10569"/>
                </a:cubicBezTo>
                <a:cubicBezTo>
                  <a:pt x="195930" y="9199"/>
                  <a:pt x="196287" y="7902"/>
                  <a:pt x="196846" y="6735"/>
                </a:cubicBezTo>
                <a:cubicBezTo>
                  <a:pt x="197418" y="5568"/>
                  <a:pt x="198168" y="4520"/>
                  <a:pt x="199037" y="3651"/>
                </a:cubicBezTo>
                <a:cubicBezTo>
                  <a:pt x="199918" y="2782"/>
                  <a:pt x="200906" y="2079"/>
                  <a:pt x="201954" y="1568"/>
                </a:cubicBezTo>
                <a:cubicBezTo>
                  <a:pt x="202466" y="1317"/>
                  <a:pt x="203002" y="1103"/>
                  <a:pt x="203526" y="936"/>
                </a:cubicBezTo>
                <a:cubicBezTo>
                  <a:pt x="204062" y="770"/>
                  <a:pt x="204597" y="651"/>
                  <a:pt x="205133" y="555"/>
                </a:cubicBezTo>
                <a:cubicBezTo>
                  <a:pt x="205714" y="472"/>
                  <a:pt x="206294" y="430"/>
                  <a:pt x="206861" y="430"/>
                </a:cubicBezTo>
                <a:cubicBezTo>
                  <a:pt x="207341" y="430"/>
                  <a:pt x="207812" y="460"/>
                  <a:pt x="208265" y="520"/>
                </a:cubicBezTo>
                <a:cubicBezTo>
                  <a:pt x="210253" y="770"/>
                  <a:pt x="211979" y="1544"/>
                  <a:pt x="213325" y="2520"/>
                </a:cubicBezTo>
                <a:cubicBezTo>
                  <a:pt x="214682" y="3496"/>
                  <a:pt x="215646" y="4675"/>
                  <a:pt x="216325" y="5770"/>
                </a:cubicBezTo>
                <a:cubicBezTo>
                  <a:pt x="216992" y="6890"/>
                  <a:pt x="217361" y="7925"/>
                  <a:pt x="217575" y="8783"/>
                </a:cubicBezTo>
                <a:cubicBezTo>
                  <a:pt x="217790" y="9652"/>
                  <a:pt x="217861" y="10330"/>
                  <a:pt x="217885" y="10795"/>
                </a:cubicBezTo>
                <a:cubicBezTo>
                  <a:pt x="217909" y="11021"/>
                  <a:pt x="217897" y="11200"/>
                  <a:pt x="217909" y="11319"/>
                </a:cubicBezTo>
                <a:cubicBezTo>
                  <a:pt x="217909" y="11438"/>
                  <a:pt x="217909" y="11497"/>
                  <a:pt x="217909" y="11497"/>
                </a:cubicBezTo>
                <a:lnTo>
                  <a:pt x="218337" y="11497"/>
                </a:lnTo>
                <a:cubicBezTo>
                  <a:pt x="218337" y="11497"/>
                  <a:pt x="218337" y="11438"/>
                  <a:pt x="218337" y="11307"/>
                </a:cubicBezTo>
                <a:cubicBezTo>
                  <a:pt x="218325" y="11188"/>
                  <a:pt x="218337" y="11009"/>
                  <a:pt x="218313" y="10771"/>
                </a:cubicBezTo>
                <a:cubicBezTo>
                  <a:pt x="218290" y="10283"/>
                  <a:pt x="218206" y="9580"/>
                  <a:pt x="217992" y="8676"/>
                </a:cubicBezTo>
                <a:cubicBezTo>
                  <a:pt x="217766" y="7783"/>
                  <a:pt x="217373" y="6711"/>
                  <a:pt x="216682" y="5556"/>
                </a:cubicBezTo>
                <a:cubicBezTo>
                  <a:pt x="215992" y="4413"/>
                  <a:pt x="214980" y="3187"/>
                  <a:pt x="213575" y="2175"/>
                </a:cubicBezTo>
                <a:cubicBezTo>
                  <a:pt x="212182" y="1163"/>
                  <a:pt x="210384" y="353"/>
                  <a:pt x="208312" y="103"/>
                </a:cubicBezTo>
                <a:cubicBezTo>
                  <a:pt x="207828" y="39"/>
                  <a:pt x="207330" y="6"/>
                  <a:pt x="206823" y="6"/>
                </a:cubicBezTo>
                <a:cubicBezTo>
                  <a:pt x="205160" y="6"/>
                  <a:pt x="203406" y="365"/>
                  <a:pt x="201764" y="1187"/>
                </a:cubicBezTo>
                <a:cubicBezTo>
                  <a:pt x="200680" y="1722"/>
                  <a:pt x="199656" y="2449"/>
                  <a:pt x="198740" y="3342"/>
                </a:cubicBezTo>
                <a:cubicBezTo>
                  <a:pt x="197835" y="4258"/>
                  <a:pt x="197049" y="5330"/>
                  <a:pt x="196465" y="6544"/>
                </a:cubicBezTo>
                <a:cubicBezTo>
                  <a:pt x="195882" y="7771"/>
                  <a:pt x="195513" y="9116"/>
                  <a:pt x="195394" y="10533"/>
                </a:cubicBezTo>
                <a:cubicBezTo>
                  <a:pt x="195382" y="10711"/>
                  <a:pt x="195358" y="10878"/>
                  <a:pt x="195358" y="11057"/>
                </a:cubicBezTo>
                <a:cubicBezTo>
                  <a:pt x="195358" y="11271"/>
                  <a:pt x="195358" y="11473"/>
                  <a:pt x="195346" y="11688"/>
                </a:cubicBezTo>
                <a:cubicBezTo>
                  <a:pt x="195334" y="12021"/>
                  <a:pt x="195334" y="12343"/>
                  <a:pt x="195322" y="12676"/>
                </a:cubicBezTo>
                <a:cubicBezTo>
                  <a:pt x="195287" y="12997"/>
                  <a:pt x="195263" y="13331"/>
                  <a:pt x="195239" y="13664"/>
                </a:cubicBezTo>
                <a:cubicBezTo>
                  <a:pt x="195108" y="14986"/>
                  <a:pt x="194846" y="16307"/>
                  <a:pt x="194441" y="17605"/>
                </a:cubicBezTo>
                <a:cubicBezTo>
                  <a:pt x="193656" y="20213"/>
                  <a:pt x="192334" y="22713"/>
                  <a:pt x="190548" y="24892"/>
                </a:cubicBezTo>
                <a:cubicBezTo>
                  <a:pt x="188750" y="27059"/>
                  <a:pt x="186476" y="28916"/>
                  <a:pt x="183869" y="30250"/>
                </a:cubicBezTo>
                <a:cubicBezTo>
                  <a:pt x="181273" y="31583"/>
                  <a:pt x="178320" y="32393"/>
                  <a:pt x="175308" y="32536"/>
                </a:cubicBezTo>
                <a:cubicBezTo>
                  <a:pt x="174976" y="32551"/>
                  <a:pt x="174643" y="32559"/>
                  <a:pt x="174308" y="32559"/>
                </a:cubicBezTo>
                <a:cubicBezTo>
                  <a:pt x="171623" y="32559"/>
                  <a:pt x="168881" y="32047"/>
                  <a:pt x="166319" y="30988"/>
                </a:cubicBezTo>
                <a:cubicBezTo>
                  <a:pt x="163426" y="29821"/>
                  <a:pt x="160782" y="27964"/>
                  <a:pt x="158651" y="25606"/>
                </a:cubicBezTo>
                <a:cubicBezTo>
                  <a:pt x="156520" y="23237"/>
                  <a:pt x="154889" y="20344"/>
                  <a:pt x="154008" y="17188"/>
                </a:cubicBezTo>
                <a:cubicBezTo>
                  <a:pt x="153567" y="15617"/>
                  <a:pt x="153305" y="13986"/>
                  <a:pt x="153246" y="12343"/>
                </a:cubicBezTo>
                <a:cubicBezTo>
                  <a:pt x="153234" y="11985"/>
                  <a:pt x="153222" y="11628"/>
                  <a:pt x="153210" y="11283"/>
                </a:cubicBezTo>
                <a:lnTo>
                  <a:pt x="153210" y="10938"/>
                </a:lnTo>
                <a:cubicBezTo>
                  <a:pt x="153198" y="10831"/>
                  <a:pt x="153186" y="10711"/>
                  <a:pt x="153186" y="10604"/>
                </a:cubicBezTo>
                <a:cubicBezTo>
                  <a:pt x="153150" y="10152"/>
                  <a:pt x="153079" y="9699"/>
                  <a:pt x="153008" y="9247"/>
                </a:cubicBezTo>
                <a:cubicBezTo>
                  <a:pt x="152650" y="7473"/>
                  <a:pt x="151865" y="5759"/>
                  <a:pt x="150698" y="4318"/>
                </a:cubicBezTo>
                <a:cubicBezTo>
                  <a:pt x="149543" y="2865"/>
                  <a:pt x="148019" y="1687"/>
                  <a:pt x="146292" y="948"/>
                </a:cubicBezTo>
                <a:cubicBezTo>
                  <a:pt x="144874" y="328"/>
                  <a:pt x="143317" y="1"/>
                  <a:pt x="141735" y="1"/>
                </a:cubicBezTo>
                <a:cubicBezTo>
                  <a:pt x="141406" y="1"/>
                  <a:pt x="141075" y="15"/>
                  <a:pt x="140744" y="44"/>
                </a:cubicBezTo>
                <a:cubicBezTo>
                  <a:pt x="138839" y="198"/>
                  <a:pt x="136994" y="853"/>
                  <a:pt x="135374" y="1913"/>
                </a:cubicBezTo>
                <a:cubicBezTo>
                  <a:pt x="134577" y="2449"/>
                  <a:pt x="133839" y="3092"/>
                  <a:pt x="133184" y="3806"/>
                </a:cubicBezTo>
                <a:cubicBezTo>
                  <a:pt x="132541" y="4532"/>
                  <a:pt x="131969" y="5330"/>
                  <a:pt x="131529" y="6187"/>
                </a:cubicBezTo>
                <a:lnTo>
                  <a:pt x="131362" y="6509"/>
                </a:lnTo>
                <a:lnTo>
                  <a:pt x="131219" y="6842"/>
                </a:lnTo>
                <a:cubicBezTo>
                  <a:pt x="131112" y="7068"/>
                  <a:pt x="131041" y="7294"/>
                  <a:pt x="130933" y="7521"/>
                </a:cubicBezTo>
                <a:cubicBezTo>
                  <a:pt x="130779" y="7973"/>
                  <a:pt x="130624" y="8437"/>
                  <a:pt x="130529" y="8914"/>
                </a:cubicBezTo>
                <a:cubicBezTo>
                  <a:pt x="130410" y="9390"/>
                  <a:pt x="130350" y="9878"/>
                  <a:pt x="130290" y="10354"/>
                </a:cubicBezTo>
                <a:cubicBezTo>
                  <a:pt x="130279" y="10604"/>
                  <a:pt x="130243" y="10842"/>
                  <a:pt x="130243" y="11092"/>
                </a:cubicBezTo>
                <a:lnTo>
                  <a:pt x="130219" y="12105"/>
                </a:lnTo>
                <a:cubicBezTo>
                  <a:pt x="130136" y="15676"/>
                  <a:pt x="129076" y="19260"/>
                  <a:pt x="127219" y="22356"/>
                </a:cubicBezTo>
                <a:cubicBezTo>
                  <a:pt x="125349" y="25439"/>
                  <a:pt x="122706" y="28047"/>
                  <a:pt x="119551" y="29821"/>
                </a:cubicBezTo>
                <a:cubicBezTo>
                  <a:pt x="117979" y="30726"/>
                  <a:pt x="116289" y="31393"/>
                  <a:pt x="114539" y="31869"/>
                </a:cubicBezTo>
                <a:cubicBezTo>
                  <a:pt x="112776" y="32321"/>
                  <a:pt x="110967" y="32548"/>
                  <a:pt x="109169" y="32559"/>
                </a:cubicBezTo>
                <a:cubicBezTo>
                  <a:pt x="107371" y="32548"/>
                  <a:pt x="105561" y="32321"/>
                  <a:pt x="103799" y="31869"/>
                </a:cubicBezTo>
                <a:cubicBezTo>
                  <a:pt x="102049" y="31393"/>
                  <a:pt x="100358" y="30726"/>
                  <a:pt x="98787" y="29821"/>
                </a:cubicBezTo>
                <a:cubicBezTo>
                  <a:pt x="95631" y="28047"/>
                  <a:pt x="92988" y="25439"/>
                  <a:pt x="91119" y="22356"/>
                </a:cubicBezTo>
                <a:cubicBezTo>
                  <a:pt x="89262" y="19272"/>
                  <a:pt x="88202" y="15688"/>
                  <a:pt x="88119" y="12105"/>
                </a:cubicBezTo>
                <a:lnTo>
                  <a:pt x="88095" y="11092"/>
                </a:lnTo>
                <a:cubicBezTo>
                  <a:pt x="88095" y="10842"/>
                  <a:pt x="88059" y="10604"/>
                  <a:pt x="88047" y="10354"/>
                </a:cubicBezTo>
                <a:cubicBezTo>
                  <a:pt x="87988" y="9878"/>
                  <a:pt x="87928" y="9390"/>
                  <a:pt x="87809" y="8914"/>
                </a:cubicBezTo>
                <a:cubicBezTo>
                  <a:pt x="87714" y="8437"/>
                  <a:pt x="87559" y="7973"/>
                  <a:pt x="87404" y="7521"/>
                </a:cubicBezTo>
                <a:cubicBezTo>
                  <a:pt x="87309" y="7294"/>
                  <a:pt x="87226" y="7068"/>
                  <a:pt x="87118" y="6842"/>
                </a:cubicBezTo>
                <a:lnTo>
                  <a:pt x="86976" y="6509"/>
                </a:lnTo>
                <a:lnTo>
                  <a:pt x="86809" y="6187"/>
                </a:lnTo>
                <a:cubicBezTo>
                  <a:pt x="86368" y="5330"/>
                  <a:pt x="85797" y="4532"/>
                  <a:pt x="85154" y="3806"/>
                </a:cubicBezTo>
                <a:cubicBezTo>
                  <a:pt x="84499" y="3092"/>
                  <a:pt x="83761" y="2449"/>
                  <a:pt x="82963" y="1913"/>
                </a:cubicBezTo>
                <a:cubicBezTo>
                  <a:pt x="81344" y="853"/>
                  <a:pt x="79498" y="198"/>
                  <a:pt x="77593" y="44"/>
                </a:cubicBezTo>
                <a:cubicBezTo>
                  <a:pt x="77263" y="15"/>
                  <a:pt x="76932" y="1"/>
                  <a:pt x="76602"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8"/>
          <p:cNvSpPr/>
          <p:nvPr/>
        </p:nvSpPr>
        <p:spPr>
          <a:xfrm>
            <a:off x="1456723" y="2540493"/>
            <a:ext cx="6237954" cy="863195"/>
          </a:xfrm>
          <a:custGeom>
            <a:avLst/>
            <a:gdLst/>
            <a:ahLst/>
            <a:cxnLst/>
            <a:rect l="l" t="t" r="r" b="b"/>
            <a:pathLst>
              <a:path w="238340" h="32981" extrusionOk="0">
                <a:moveTo>
                  <a:pt x="21497" y="1"/>
                </a:moveTo>
                <a:cubicBezTo>
                  <a:pt x="20566" y="1"/>
                  <a:pt x="19650" y="60"/>
                  <a:pt x="18752" y="176"/>
                </a:cubicBezTo>
                <a:cubicBezTo>
                  <a:pt x="16824" y="414"/>
                  <a:pt x="15002" y="926"/>
                  <a:pt x="13347" y="1593"/>
                </a:cubicBezTo>
                <a:cubicBezTo>
                  <a:pt x="11692" y="2272"/>
                  <a:pt x="10216" y="3129"/>
                  <a:pt x="8906" y="4070"/>
                </a:cubicBezTo>
                <a:cubicBezTo>
                  <a:pt x="6275" y="5963"/>
                  <a:pt x="4405" y="8225"/>
                  <a:pt x="3096" y="10368"/>
                </a:cubicBezTo>
                <a:cubicBezTo>
                  <a:pt x="1810" y="12523"/>
                  <a:pt x="1072" y="14559"/>
                  <a:pt x="655" y="16238"/>
                </a:cubicBezTo>
                <a:cubicBezTo>
                  <a:pt x="238" y="17916"/>
                  <a:pt x="95" y="19250"/>
                  <a:pt x="48" y="20131"/>
                </a:cubicBezTo>
                <a:cubicBezTo>
                  <a:pt x="12" y="20583"/>
                  <a:pt x="24" y="20917"/>
                  <a:pt x="12" y="21143"/>
                </a:cubicBezTo>
                <a:cubicBezTo>
                  <a:pt x="0" y="21369"/>
                  <a:pt x="0" y="21488"/>
                  <a:pt x="0" y="21488"/>
                </a:cubicBezTo>
                <a:lnTo>
                  <a:pt x="429" y="21488"/>
                </a:lnTo>
                <a:cubicBezTo>
                  <a:pt x="429" y="21488"/>
                  <a:pt x="429" y="21369"/>
                  <a:pt x="441" y="21155"/>
                </a:cubicBezTo>
                <a:cubicBezTo>
                  <a:pt x="441" y="20929"/>
                  <a:pt x="441" y="20595"/>
                  <a:pt x="476" y="20167"/>
                </a:cubicBezTo>
                <a:cubicBezTo>
                  <a:pt x="524" y="19286"/>
                  <a:pt x="655" y="17988"/>
                  <a:pt x="1060" y="16345"/>
                </a:cubicBezTo>
                <a:cubicBezTo>
                  <a:pt x="1477" y="14702"/>
                  <a:pt x="2191" y="12702"/>
                  <a:pt x="3465" y="10582"/>
                </a:cubicBezTo>
                <a:cubicBezTo>
                  <a:pt x="4739" y="8487"/>
                  <a:pt x="6584" y="6272"/>
                  <a:pt x="9156" y="4415"/>
                </a:cubicBezTo>
                <a:cubicBezTo>
                  <a:pt x="10430" y="3498"/>
                  <a:pt x="11883" y="2653"/>
                  <a:pt x="13514" y="1986"/>
                </a:cubicBezTo>
                <a:cubicBezTo>
                  <a:pt x="15133" y="1331"/>
                  <a:pt x="16919" y="831"/>
                  <a:pt x="18812" y="593"/>
                </a:cubicBezTo>
                <a:cubicBezTo>
                  <a:pt x="19668" y="480"/>
                  <a:pt x="20543" y="423"/>
                  <a:pt x="21433" y="423"/>
                </a:cubicBezTo>
                <a:cubicBezTo>
                  <a:pt x="22513" y="423"/>
                  <a:pt x="23614" y="507"/>
                  <a:pt x="24729" y="676"/>
                </a:cubicBezTo>
                <a:cubicBezTo>
                  <a:pt x="25753" y="831"/>
                  <a:pt x="26777" y="1069"/>
                  <a:pt x="27801" y="1391"/>
                </a:cubicBezTo>
                <a:cubicBezTo>
                  <a:pt x="28825" y="1712"/>
                  <a:pt x="29825" y="2117"/>
                  <a:pt x="30825" y="2605"/>
                </a:cubicBezTo>
                <a:cubicBezTo>
                  <a:pt x="32802" y="3581"/>
                  <a:pt x="34683" y="4903"/>
                  <a:pt x="36350" y="6546"/>
                </a:cubicBezTo>
                <a:cubicBezTo>
                  <a:pt x="38005" y="8201"/>
                  <a:pt x="39434" y="10177"/>
                  <a:pt x="40505" y="12416"/>
                </a:cubicBezTo>
                <a:cubicBezTo>
                  <a:pt x="41577" y="14642"/>
                  <a:pt x="42267" y="17143"/>
                  <a:pt x="42482" y="19726"/>
                </a:cubicBezTo>
                <a:cubicBezTo>
                  <a:pt x="42505" y="20048"/>
                  <a:pt x="42529" y="20381"/>
                  <a:pt x="42541" y="20702"/>
                </a:cubicBezTo>
                <a:cubicBezTo>
                  <a:pt x="42541" y="21000"/>
                  <a:pt x="42553" y="21298"/>
                  <a:pt x="42565" y="21595"/>
                </a:cubicBezTo>
                <a:cubicBezTo>
                  <a:pt x="42565" y="21774"/>
                  <a:pt x="42565" y="21953"/>
                  <a:pt x="42577" y="22131"/>
                </a:cubicBezTo>
                <a:cubicBezTo>
                  <a:pt x="42589" y="22322"/>
                  <a:pt x="42601" y="22500"/>
                  <a:pt x="42613" y="22679"/>
                </a:cubicBezTo>
                <a:cubicBezTo>
                  <a:pt x="42696" y="23405"/>
                  <a:pt x="42839" y="24120"/>
                  <a:pt x="43053" y="24822"/>
                </a:cubicBezTo>
                <a:cubicBezTo>
                  <a:pt x="43482" y="26239"/>
                  <a:pt x="44196" y="27596"/>
                  <a:pt x="45172" y="28787"/>
                </a:cubicBezTo>
                <a:cubicBezTo>
                  <a:pt x="46161" y="29989"/>
                  <a:pt x="47411" y="31001"/>
                  <a:pt x="48828" y="31728"/>
                </a:cubicBezTo>
                <a:cubicBezTo>
                  <a:pt x="50245" y="32454"/>
                  <a:pt x="51828" y="32894"/>
                  <a:pt x="53483" y="32966"/>
                </a:cubicBezTo>
                <a:cubicBezTo>
                  <a:pt x="53672" y="32975"/>
                  <a:pt x="53861" y="32980"/>
                  <a:pt x="54050" y="32980"/>
                </a:cubicBezTo>
                <a:cubicBezTo>
                  <a:pt x="55529" y="32980"/>
                  <a:pt x="57007" y="32692"/>
                  <a:pt x="58400" y="32132"/>
                </a:cubicBezTo>
                <a:cubicBezTo>
                  <a:pt x="59972" y="31490"/>
                  <a:pt x="61413" y="30478"/>
                  <a:pt x="62591" y="29180"/>
                </a:cubicBezTo>
                <a:cubicBezTo>
                  <a:pt x="63758" y="27882"/>
                  <a:pt x="64639" y="26310"/>
                  <a:pt x="65115" y="24596"/>
                </a:cubicBezTo>
                <a:cubicBezTo>
                  <a:pt x="65354" y="23739"/>
                  <a:pt x="65508" y="22858"/>
                  <a:pt x="65532" y="21953"/>
                </a:cubicBezTo>
                <a:lnTo>
                  <a:pt x="65556" y="21095"/>
                </a:lnTo>
                <a:lnTo>
                  <a:pt x="65568" y="20476"/>
                </a:lnTo>
                <a:cubicBezTo>
                  <a:pt x="65580" y="20274"/>
                  <a:pt x="65604" y="20060"/>
                  <a:pt x="65615" y="19857"/>
                </a:cubicBezTo>
                <a:cubicBezTo>
                  <a:pt x="65675" y="19036"/>
                  <a:pt x="65794" y="18214"/>
                  <a:pt x="65949" y="17393"/>
                </a:cubicBezTo>
                <a:cubicBezTo>
                  <a:pt x="66592" y="14118"/>
                  <a:pt x="68044" y="10963"/>
                  <a:pt x="70164" y="8320"/>
                </a:cubicBezTo>
                <a:cubicBezTo>
                  <a:pt x="72283" y="5677"/>
                  <a:pt x="75069" y="3534"/>
                  <a:pt x="78236" y="2153"/>
                </a:cubicBezTo>
                <a:cubicBezTo>
                  <a:pt x="79820" y="1462"/>
                  <a:pt x="81498" y="986"/>
                  <a:pt x="83213" y="700"/>
                </a:cubicBezTo>
                <a:cubicBezTo>
                  <a:pt x="84333" y="513"/>
                  <a:pt x="85463" y="428"/>
                  <a:pt x="86597" y="428"/>
                </a:cubicBezTo>
                <a:cubicBezTo>
                  <a:pt x="87199" y="428"/>
                  <a:pt x="87801" y="452"/>
                  <a:pt x="88404" y="498"/>
                </a:cubicBezTo>
                <a:cubicBezTo>
                  <a:pt x="91881" y="783"/>
                  <a:pt x="95322" y="1974"/>
                  <a:pt x="98251" y="3939"/>
                </a:cubicBezTo>
                <a:cubicBezTo>
                  <a:pt x="99727" y="4915"/>
                  <a:pt x="101072" y="6082"/>
                  <a:pt x="102263" y="7391"/>
                </a:cubicBezTo>
                <a:cubicBezTo>
                  <a:pt x="103442" y="8713"/>
                  <a:pt x="104477" y="10165"/>
                  <a:pt x="105287" y="11749"/>
                </a:cubicBezTo>
                <a:lnTo>
                  <a:pt x="105597" y="12344"/>
                </a:lnTo>
                <a:lnTo>
                  <a:pt x="105871" y="12963"/>
                </a:lnTo>
                <a:cubicBezTo>
                  <a:pt x="106061" y="13368"/>
                  <a:pt x="106216" y="13785"/>
                  <a:pt x="106382" y="14202"/>
                </a:cubicBezTo>
                <a:cubicBezTo>
                  <a:pt x="106680" y="15047"/>
                  <a:pt x="106942" y="15892"/>
                  <a:pt x="107144" y="16773"/>
                </a:cubicBezTo>
                <a:cubicBezTo>
                  <a:pt x="107347" y="17643"/>
                  <a:pt x="107478" y="18536"/>
                  <a:pt x="107573" y="19417"/>
                </a:cubicBezTo>
                <a:cubicBezTo>
                  <a:pt x="107609" y="19869"/>
                  <a:pt x="107656" y="20310"/>
                  <a:pt x="107656" y="20762"/>
                </a:cubicBezTo>
                <a:lnTo>
                  <a:pt x="107680" y="21822"/>
                </a:lnTo>
                <a:cubicBezTo>
                  <a:pt x="107728" y="23798"/>
                  <a:pt x="108311" y="25715"/>
                  <a:pt x="109311" y="27406"/>
                </a:cubicBezTo>
                <a:cubicBezTo>
                  <a:pt x="110335" y="29084"/>
                  <a:pt x="111788" y="30525"/>
                  <a:pt x="113514" y="31490"/>
                </a:cubicBezTo>
                <a:cubicBezTo>
                  <a:pt x="114360" y="31990"/>
                  <a:pt x="115288" y="32347"/>
                  <a:pt x="116241" y="32609"/>
                </a:cubicBezTo>
                <a:cubicBezTo>
                  <a:pt x="117193" y="32847"/>
                  <a:pt x="118170" y="32978"/>
                  <a:pt x="119170" y="32978"/>
                </a:cubicBezTo>
                <a:cubicBezTo>
                  <a:pt x="120170" y="32978"/>
                  <a:pt x="121146" y="32847"/>
                  <a:pt x="122099" y="32609"/>
                </a:cubicBezTo>
                <a:cubicBezTo>
                  <a:pt x="123051" y="32347"/>
                  <a:pt x="123980" y="31990"/>
                  <a:pt x="124825" y="31490"/>
                </a:cubicBezTo>
                <a:cubicBezTo>
                  <a:pt x="126552" y="30525"/>
                  <a:pt x="128004" y="29084"/>
                  <a:pt x="129028" y="27406"/>
                </a:cubicBezTo>
                <a:cubicBezTo>
                  <a:pt x="130028" y="25715"/>
                  <a:pt x="130612" y="23786"/>
                  <a:pt x="130659" y="21822"/>
                </a:cubicBezTo>
                <a:lnTo>
                  <a:pt x="130683" y="20762"/>
                </a:lnTo>
                <a:cubicBezTo>
                  <a:pt x="130683" y="20310"/>
                  <a:pt x="130731" y="19869"/>
                  <a:pt x="130766" y="19417"/>
                </a:cubicBezTo>
                <a:cubicBezTo>
                  <a:pt x="130862" y="18536"/>
                  <a:pt x="130993" y="17643"/>
                  <a:pt x="131195" y="16773"/>
                </a:cubicBezTo>
                <a:cubicBezTo>
                  <a:pt x="131386" y="15892"/>
                  <a:pt x="131659" y="15047"/>
                  <a:pt x="131957" y="14202"/>
                </a:cubicBezTo>
                <a:cubicBezTo>
                  <a:pt x="132124" y="13785"/>
                  <a:pt x="132279" y="13368"/>
                  <a:pt x="132469" y="12963"/>
                </a:cubicBezTo>
                <a:lnTo>
                  <a:pt x="132743" y="12344"/>
                </a:lnTo>
                <a:lnTo>
                  <a:pt x="133052" y="11749"/>
                </a:lnTo>
                <a:cubicBezTo>
                  <a:pt x="133862" y="10165"/>
                  <a:pt x="134898" y="8713"/>
                  <a:pt x="136077" y="7391"/>
                </a:cubicBezTo>
                <a:cubicBezTo>
                  <a:pt x="137267" y="6082"/>
                  <a:pt x="138613" y="4915"/>
                  <a:pt x="140089" y="3939"/>
                </a:cubicBezTo>
                <a:cubicBezTo>
                  <a:pt x="143018" y="1974"/>
                  <a:pt x="146459" y="783"/>
                  <a:pt x="149936" y="498"/>
                </a:cubicBezTo>
                <a:cubicBezTo>
                  <a:pt x="150538" y="452"/>
                  <a:pt x="151141" y="428"/>
                  <a:pt x="151742" y="428"/>
                </a:cubicBezTo>
                <a:cubicBezTo>
                  <a:pt x="152876" y="428"/>
                  <a:pt x="154006" y="513"/>
                  <a:pt x="155127" y="700"/>
                </a:cubicBezTo>
                <a:cubicBezTo>
                  <a:pt x="156841" y="986"/>
                  <a:pt x="158520" y="1462"/>
                  <a:pt x="160103" y="2153"/>
                </a:cubicBezTo>
                <a:cubicBezTo>
                  <a:pt x="163271" y="3534"/>
                  <a:pt x="166057" y="5677"/>
                  <a:pt x="168176" y="8320"/>
                </a:cubicBezTo>
                <a:cubicBezTo>
                  <a:pt x="170295" y="10963"/>
                  <a:pt x="171748" y="14118"/>
                  <a:pt x="172391" y="17393"/>
                </a:cubicBezTo>
                <a:cubicBezTo>
                  <a:pt x="172546" y="18214"/>
                  <a:pt x="172665" y="19036"/>
                  <a:pt x="172724" y="19857"/>
                </a:cubicBezTo>
                <a:cubicBezTo>
                  <a:pt x="172736" y="20071"/>
                  <a:pt x="172760" y="20274"/>
                  <a:pt x="172772" y="20476"/>
                </a:cubicBezTo>
                <a:lnTo>
                  <a:pt x="172784" y="21095"/>
                </a:lnTo>
                <a:lnTo>
                  <a:pt x="172807" y="21953"/>
                </a:lnTo>
                <a:cubicBezTo>
                  <a:pt x="172831" y="22858"/>
                  <a:pt x="172986" y="23750"/>
                  <a:pt x="173224" y="24596"/>
                </a:cubicBezTo>
                <a:cubicBezTo>
                  <a:pt x="173700" y="26310"/>
                  <a:pt x="174581" y="27882"/>
                  <a:pt x="175748" y="29180"/>
                </a:cubicBezTo>
                <a:cubicBezTo>
                  <a:pt x="176927" y="30478"/>
                  <a:pt x="178368" y="31490"/>
                  <a:pt x="179939" y="32132"/>
                </a:cubicBezTo>
                <a:cubicBezTo>
                  <a:pt x="181333" y="32692"/>
                  <a:pt x="182811" y="32980"/>
                  <a:pt x="184290" y="32980"/>
                </a:cubicBezTo>
                <a:cubicBezTo>
                  <a:pt x="184479" y="32980"/>
                  <a:pt x="184668" y="32975"/>
                  <a:pt x="184857" y="32966"/>
                </a:cubicBezTo>
                <a:cubicBezTo>
                  <a:pt x="186512" y="32894"/>
                  <a:pt x="188095" y="32454"/>
                  <a:pt x="189512" y="31728"/>
                </a:cubicBezTo>
                <a:cubicBezTo>
                  <a:pt x="190929" y="31001"/>
                  <a:pt x="192179" y="29989"/>
                  <a:pt x="193167" y="28787"/>
                </a:cubicBezTo>
                <a:cubicBezTo>
                  <a:pt x="194143" y="27596"/>
                  <a:pt x="194858" y="26239"/>
                  <a:pt x="195286" y="24822"/>
                </a:cubicBezTo>
                <a:cubicBezTo>
                  <a:pt x="195501" y="24120"/>
                  <a:pt x="195644" y="23405"/>
                  <a:pt x="195727" y="22679"/>
                </a:cubicBezTo>
                <a:cubicBezTo>
                  <a:pt x="195739" y="22500"/>
                  <a:pt x="195751" y="22310"/>
                  <a:pt x="195763" y="22131"/>
                </a:cubicBezTo>
                <a:cubicBezTo>
                  <a:pt x="195775" y="21953"/>
                  <a:pt x="195775" y="21774"/>
                  <a:pt x="195775" y="21595"/>
                </a:cubicBezTo>
                <a:cubicBezTo>
                  <a:pt x="195787" y="21298"/>
                  <a:pt x="195798" y="21000"/>
                  <a:pt x="195798" y="20702"/>
                </a:cubicBezTo>
                <a:cubicBezTo>
                  <a:pt x="195810" y="20381"/>
                  <a:pt x="195834" y="20048"/>
                  <a:pt x="195858" y="19726"/>
                </a:cubicBezTo>
                <a:cubicBezTo>
                  <a:pt x="196072" y="17143"/>
                  <a:pt x="196763" y="14642"/>
                  <a:pt x="197834" y="12416"/>
                </a:cubicBezTo>
                <a:cubicBezTo>
                  <a:pt x="198906" y="10177"/>
                  <a:pt x="200335" y="8201"/>
                  <a:pt x="201990" y="6546"/>
                </a:cubicBezTo>
                <a:cubicBezTo>
                  <a:pt x="203657" y="4903"/>
                  <a:pt x="205538" y="3581"/>
                  <a:pt x="207514" y="2605"/>
                </a:cubicBezTo>
                <a:cubicBezTo>
                  <a:pt x="208514" y="2117"/>
                  <a:pt x="209514" y="1712"/>
                  <a:pt x="210538" y="1391"/>
                </a:cubicBezTo>
                <a:cubicBezTo>
                  <a:pt x="211562" y="1069"/>
                  <a:pt x="212586" y="831"/>
                  <a:pt x="213610" y="676"/>
                </a:cubicBezTo>
                <a:cubicBezTo>
                  <a:pt x="214726" y="507"/>
                  <a:pt x="215827" y="423"/>
                  <a:pt x="216906" y="423"/>
                </a:cubicBezTo>
                <a:cubicBezTo>
                  <a:pt x="217796" y="423"/>
                  <a:pt x="218672" y="480"/>
                  <a:pt x="219528" y="593"/>
                </a:cubicBezTo>
                <a:cubicBezTo>
                  <a:pt x="221421" y="831"/>
                  <a:pt x="223207" y="1331"/>
                  <a:pt x="224826" y="1986"/>
                </a:cubicBezTo>
                <a:cubicBezTo>
                  <a:pt x="226457" y="2653"/>
                  <a:pt x="227910" y="3498"/>
                  <a:pt x="229184" y="4415"/>
                </a:cubicBezTo>
                <a:cubicBezTo>
                  <a:pt x="231755" y="6272"/>
                  <a:pt x="233601" y="8487"/>
                  <a:pt x="234875" y="10582"/>
                </a:cubicBezTo>
                <a:cubicBezTo>
                  <a:pt x="236149" y="12702"/>
                  <a:pt x="236863" y="14690"/>
                  <a:pt x="237280" y="16345"/>
                </a:cubicBezTo>
                <a:cubicBezTo>
                  <a:pt x="237685" y="17988"/>
                  <a:pt x="237816" y="19286"/>
                  <a:pt x="237863" y="20167"/>
                </a:cubicBezTo>
                <a:cubicBezTo>
                  <a:pt x="237899" y="20595"/>
                  <a:pt x="237899" y="20929"/>
                  <a:pt x="237899" y="21155"/>
                </a:cubicBezTo>
                <a:cubicBezTo>
                  <a:pt x="237911" y="21369"/>
                  <a:pt x="237911" y="21488"/>
                  <a:pt x="237911" y="21488"/>
                </a:cubicBezTo>
                <a:lnTo>
                  <a:pt x="238339" y="21488"/>
                </a:lnTo>
                <a:cubicBezTo>
                  <a:pt x="238339" y="21488"/>
                  <a:pt x="238339" y="21369"/>
                  <a:pt x="238328" y="21143"/>
                </a:cubicBezTo>
                <a:cubicBezTo>
                  <a:pt x="238316" y="20917"/>
                  <a:pt x="238328" y="20583"/>
                  <a:pt x="238292" y="20131"/>
                </a:cubicBezTo>
                <a:cubicBezTo>
                  <a:pt x="238244" y="19250"/>
                  <a:pt x="238101" y="17916"/>
                  <a:pt x="237685" y="16238"/>
                </a:cubicBezTo>
                <a:cubicBezTo>
                  <a:pt x="237268" y="14559"/>
                  <a:pt x="236530" y="12523"/>
                  <a:pt x="235244" y="10368"/>
                </a:cubicBezTo>
                <a:cubicBezTo>
                  <a:pt x="233934" y="8225"/>
                  <a:pt x="232065" y="5963"/>
                  <a:pt x="229434" y="4070"/>
                </a:cubicBezTo>
                <a:cubicBezTo>
                  <a:pt x="228124" y="3129"/>
                  <a:pt x="226648" y="2272"/>
                  <a:pt x="224993" y="1593"/>
                </a:cubicBezTo>
                <a:cubicBezTo>
                  <a:pt x="223338" y="926"/>
                  <a:pt x="221516" y="414"/>
                  <a:pt x="219575" y="176"/>
                </a:cubicBezTo>
                <a:cubicBezTo>
                  <a:pt x="218683" y="60"/>
                  <a:pt x="217770" y="1"/>
                  <a:pt x="216840" y="1"/>
                </a:cubicBezTo>
                <a:cubicBezTo>
                  <a:pt x="215761" y="1"/>
                  <a:pt x="214658" y="81"/>
                  <a:pt x="213539" y="248"/>
                </a:cubicBezTo>
                <a:cubicBezTo>
                  <a:pt x="212503" y="414"/>
                  <a:pt x="211455" y="652"/>
                  <a:pt x="210407" y="974"/>
                </a:cubicBezTo>
                <a:cubicBezTo>
                  <a:pt x="209372" y="1307"/>
                  <a:pt x="208336" y="1724"/>
                  <a:pt x="207324" y="2224"/>
                </a:cubicBezTo>
                <a:cubicBezTo>
                  <a:pt x="205312" y="3212"/>
                  <a:pt x="203395" y="4570"/>
                  <a:pt x="201692" y="6248"/>
                </a:cubicBezTo>
                <a:cubicBezTo>
                  <a:pt x="200001" y="7939"/>
                  <a:pt x="198537" y="9951"/>
                  <a:pt x="197453" y="12225"/>
                </a:cubicBezTo>
                <a:cubicBezTo>
                  <a:pt x="196358" y="14511"/>
                  <a:pt x="195656" y="17059"/>
                  <a:pt x="195429" y="19690"/>
                </a:cubicBezTo>
                <a:cubicBezTo>
                  <a:pt x="195417" y="20024"/>
                  <a:pt x="195382" y="20357"/>
                  <a:pt x="195370" y="20691"/>
                </a:cubicBezTo>
                <a:cubicBezTo>
                  <a:pt x="195370" y="20988"/>
                  <a:pt x="195358" y="21286"/>
                  <a:pt x="195358" y="21584"/>
                </a:cubicBezTo>
                <a:cubicBezTo>
                  <a:pt x="195346" y="21762"/>
                  <a:pt x="195346" y="21941"/>
                  <a:pt x="195334" y="22107"/>
                </a:cubicBezTo>
                <a:cubicBezTo>
                  <a:pt x="195322" y="22286"/>
                  <a:pt x="195310" y="22465"/>
                  <a:pt x="195298" y="22631"/>
                </a:cubicBezTo>
                <a:cubicBezTo>
                  <a:pt x="195227" y="23334"/>
                  <a:pt x="195084" y="24024"/>
                  <a:pt x="194882" y="24703"/>
                </a:cubicBezTo>
                <a:cubicBezTo>
                  <a:pt x="194465" y="26060"/>
                  <a:pt x="193774" y="27370"/>
                  <a:pt x="192834" y="28525"/>
                </a:cubicBezTo>
                <a:cubicBezTo>
                  <a:pt x="191881" y="29668"/>
                  <a:pt x="190691" y="30644"/>
                  <a:pt x="189321" y="31347"/>
                </a:cubicBezTo>
                <a:cubicBezTo>
                  <a:pt x="187952" y="32037"/>
                  <a:pt x="186428" y="32466"/>
                  <a:pt x="184833" y="32537"/>
                </a:cubicBezTo>
                <a:cubicBezTo>
                  <a:pt x="184645" y="32547"/>
                  <a:pt x="184457" y="32552"/>
                  <a:pt x="184269" y="32552"/>
                </a:cubicBezTo>
                <a:cubicBezTo>
                  <a:pt x="182848" y="32552"/>
                  <a:pt x="181431" y="32274"/>
                  <a:pt x="180106" y="31728"/>
                </a:cubicBezTo>
                <a:cubicBezTo>
                  <a:pt x="178594" y="31120"/>
                  <a:pt x="177201" y="30144"/>
                  <a:pt x="176070" y="28894"/>
                </a:cubicBezTo>
                <a:cubicBezTo>
                  <a:pt x="174951" y="27644"/>
                  <a:pt x="174093" y="26132"/>
                  <a:pt x="173629" y="24489"/>
                </a:cubicBezTo>
                <a:cubicBezTo>
                  <a:pt x="173403" y="23667"/>
                  <a:pt x="173260" y="22810"/>
                  <a:pt x="173236" y="21941"/>
                </a:cubicBezTo>
                <a:lnTo>
                  <a:pt x="173212" y="21083"/>
                </a:lnTo>
                <a:lnTo>
                  <a:pt x="173188" y="20464"/>
                </a:lnTo>
                <a:cubicBezTo>
                  <a:pt x="173188" y="20250"/>
                  <a:pt x="173165" y="20036"/>
                  <a:pt x="173153" y="19821"/>
                </a:cubicBezTo>
                <a:cubicBezTo>
                  <a:pt x="173093" y="18988"/>
                  <a:pt x="172962" y="18143"/>
                  <a:pt x="172807" y="17309"/>
                </a:cubicBezTo>
                <a:cubicBezTo>
                  <a:pt x="172153" y="13964"/>
                  <a:pt x="170664" y="10749"/>
                  <a:pt x="168497" y="8058"/>
                </a:cubicBezTo>
                <a:cubicBezTo>
                  <a:pt x="166342" y="5355"/>
                  <a:pt x="163509" y="3165"/>
                  <a:pt x="160270" y="1772"/>
                </a:cubicBezTo>
                <a:cubicBezTo>
                  <a:pt x="158663" y="1057"/>
                  <a:pt x="156948" y="569"/>
                  <a:pt x="155198" y="283"/>
                </a:cubicBezTo>
                <a:cubicBezTo>
                  <a:pt x="154070" y="91"/>
                  <a:pt x="152931" y="3"/>
                  <a:pt x="151790" y="3"/>
                </a:cubicBezTo>
                <a:cubicBezTo>
                  <a:pt x="151160" y="3"/>
                  <a:pt x="150530" y="30"/>
                  <a:pt x="149900" y="81"/>
                </a:cubicBezTo>
                <a:cubicBezTo>
                  <a:pt x="146352" y="367"/>
                  <a:pt x="142851" y="1581"/>
                  <a:pt x="139851" y="3581"/>
                </a:cubicBezTo>
                <a:cubicBezTo>
                  <a:pt x="138351" y="4570"/>
                  <a:pt x="136982" y="5760"/>
                  <a:pt x="135767" y="7106"/>
                </a:cubicBezTo>
                <a:cubicBezTo>
                  <a:pt x="134565" y="8451"/>
                  <a:pt x="133505" y="9939"/>
                  <a:pt x="132671" y="11559"/>
                </a:cubicBezTo>
                <a:lnTo>
                  <a:pt x="132362" y="12166"/>
                </a:lnTo>
                <a:lnTo>
                  <a:pt x="132076" y="12785"/>
                </a:lnTo>
                <a:cubicBezTo>
                  <a:pt x="131886" y="13202"/>
                  <a:pt x="131731" y="13630"/>
                  <a:pt x="131564" y="14047"/>
                </a:cubicBezTo>
                <a:cubicBezTo>
                  <a:pt x="131255" y="14916"/>
                  <a:pt x="130981" y="15785"/>
                  <a:pt x="130790" y="16678"/>
                </a:cubicBezTo>
                <a:cubicBezTo>
                  <a:pt x="130576" y="17571"/>
                  <a:pt x="130445" y="18476"/>
                  <a:pt x="130338" y="19381"/>
                </a:cubicBezTo>
                <a:cubicBezTo>
                  <a:pt x="130314" y="19833"/>
                  <a:pt x="130255" y="20286"/>
                  <a:pt x="130255" y="20738"/>
                </a:cubicBezTo>
                <a:lnTo>
                  <a:pt x="130231" y="21810"/>
                </a:lnTo>
                <a:cubicBezTo>
                  <a:pt x="130183" y="23703"/>
                  <a:pt x="129635" y="25560"/>
                  <a:pt x="128659" y="27191"/>
                </a:cubicBezTo>
                <a:cubicBezTo>
                  <a:pt x="127671" y="28799"/>
                  <a:pt x="126278" y="30192"/>
                  <a:pt x="124623" y="31120"/>
                </a:cubicBezTo>
                <a:cubicBezTo>
                  <a:pt x="123801" y="31597"/>
                  <a:pt x="122908" y="31942"/>
                  <a:pt x="121992" y="32192"/>
                </a:cubicBezTo>
                <a:cubicBezTo>
                  <a:pt x="121075" y="32430"/>
                  <a:pt x="120134" y="32549"/>
                  <a:pt x="119170" y="32549"/>
                </a:cubicBezTo>
                <a:cubicBezTo>
                  <a:pt x="118205" y="32549"/>
                  <a:pt x="117265" y="32430"/>
                  <a:pt x="116348" y="32192"/>
                </a:cubicBezTo>
                <a:cubicBezTo>
                  <a:pt x="115431" y="31942"/>
                  <a:pt x="114538" y="31597"/>
                  <a:pt x="113717" y="31120"/>
                </a:cubicBezTo>
                <a:cubicBezTo>
                  <a:pt x="112062" y="30192"/>
                  <a:pt x="110669" y="28799"/>
                  <a:pt x="109681" y="27191"/>
                </a:cubicBezTo>
                <a:cubicBezTo>
                  <a:pt x="108704" y="25560"/>
                  <a:pt x="108157" y="23703"/>
                  <a:pt x="108109" y="21810"/>
                </a:cubicBezTo>
                <a:lnTo>
                  <a:pt x="108085" y="20738"/>
                </a:lnTo>
                <a:cubicBezTo>
                  <a:pt x="108085" y="20286"/>
                  <a:pt x="108026" y="19833"/>
                  <a:pt x="108002" y="19381"/>
                </a:cubicBezTo>
                <a:cubicBezTo>
                  <a:pt x="107895" y="18476"/>
                  <a:pt x="107764" y="17571"/>
                  <a:pt x="107549" y="16678"/>
                </a:cubicBezTo>
                <a:cubicBezTo>
                  <a:pt x="107359" y="15785"/>
                  <a:pt x="107085" y="14916"/>
                  <a:pt x="106775" y="14047"/>
                </a:cubicBezTo>
                <a:cubicBezTo>
                  <a:pt x="106609" y="13630"/>
                  <a:pt x="106454" y="13202"/>
                  <a:pt x="106263" y="12785"/>
                </a:cubicBezTo>
                <a:lnTo>
                  <a:pt x="105978" y="12166"/>
                </a:lnTo>
                <a:lnTo>
                  <a:pt x="105668" y="11559"/>
                </a:lnTo>
                <a:cubicBezTo>
                  <a:pt x="104835" y="9939"/>
                  <a:pt x="103775" y="8451"/>
                  <a:pt x="102572" y="7106"/>
                </a:cubicBezTo>
                <a:cubicBezTo>
                  <a:pt x="101358" y="5760"/>
                  <a:pt x="99989" y="4570"/>
                  <a:pt x="98489" y="3581"/>
                </a:cubicBezTo>
                <a:cubicBezTo>
                  <a:pt x="95488" y="1581"/>
                  <a:pt x="91988" y="367"/>
                  <a:pt x="88440" y="81"/>
                </a:cubicBezTo>
                <a:cubicBezTo>
                  <a:pt x="87809" y="30"/>
                  <a:pt x="87179" y="3"/>
                  <a:pt x="86550" y="3"/>
                </a:cubicBezTo>
                <a:cubicBezTo>
                  <a:pt x="85408" y="3"/>
                  <a:pt x="84270" y="91"/>
                  <a:pt x="83141" y="283"/>
                </a:cubicBezTo>
                <a:cubicBezTo>
                  <a:pt x="81391" y="569"/>
                  <a:pt x="79677" y="1057"/>
                  <a:pt x="78069" y="1772"/>
                </a:cubicBezTo>
                <a:cubicBezTo>
                  <a:pt x="74831" y="3165"/>
                  <a:pt x="71997" y="5355"/>
                  <a:pt x="69842" y="8058"/>
                </a:cubicBezTo>
                <a:cubicBezTo>
                  <a:pt x="67663" y="10749"/>
                  <a:pt x="66187" y="13964"/>
                  <a:pt x="65532" y="17309"/>
                </a:cubicBezTo>
                <a:cubicBezTo>
                  <a:pt x="65365" y="18143"/>
                  <a:pt x="65246" y="18988"/>
                  <a:pt x="65187" y="19821"/>
                </a:cubicBezTo>
                <a:cubicBezTo>
                  <a:pt x="65175" y="20036"/>
                  <a:pt x="65151" y="20250"/>
                  <a:pt x="65151" y="20452"/>
                </a:cubicBezTo>
                <a:lnTo>
                  <a:pt x="65127" y="21083"/>
                </a:lnTo>
                <a:lnTo>
                  <a:pt x="65104" y="21941"/>
                </a:lnTo>
                <a:cubicBezTo>
                  <a:pt x="65080" y="22810"/>
                  <a:pt x="64937" y="23667"/>
                  <a:pt x="64711" y="24489"/>
                </a:cubicBezTo>
                <a:cubicBezTo>
                  <a:pt x="64246" y="26132"/>
                  <a:pt x="63389" y="27644"/>
                  <a:pt x="62270" y="28894"/>
                </a:cubicBezTo>
                <a:cubicBezTo>
                  <a:pt x="61139" y="30144"/>
                  <a:pt x="59746" y="31120"/>
                  <a:pt x="58234" y="31728"/>
                </a:cubicBezTo>
                <a:cubicBezTo>
                  <a:pt x="56909" y="32274"/>
                  <a:pt x="55491" y="32552"/>
                  <a:pt x="54071" y="32552"/>
                </a:cubicBezTo>
                <a:cubicBezTo>
                  <a:pt x="53883" y="32552"/>
                  <a:pt x="53695" y="32547"/>
                  <a:pt x="53507" y="32537"/>
                </a:cubicBezTo>
                <a:cubicBezTo>
                  <a:pt x="51911" y="32466"/>
                  <a:pt x="50387" y="32037"/>
                  <a:pt x="49018" y="31347"/>
                </a:cubicBezTo>
                <a:cubicBezTo>
                  <a:pt x="47649" y="30644"/>
                  <a:pt x="46458" y="29668"/>
                  <a:pt x="45506" y="28525"/>
                </a:cubicBezTo>
                <a:cubicBezTo>
                  <a:pt x="44565" y="27370"/>
                  <a:pt x="43875" y="26060"/>
                  <a:pt x="43458" y="24703"/>
                </a:cubicBezTo>
                <a:cubicBezTo>
                  <a:pt x="43256" y="24024"/>
                  <a:pt x="43113" y="23334"/>
                  <a:pt x="43041" y="22631"/>
                </a:cubicBezTo>
                <a:cubicBezTo>
                  <a:pt x="43029" y="22465"/>
                  <a:pt x="43017" y="22286"/>
                  <a:pt x="43006" y="22107"/>
                </a:cubicBezTo>
                <a:cubicBezTo>
                  <a:pt x="42994" y="21941"/>
                  <a:pt x="42994" y="21762"/>
                  <a:pt x="42982" y="21584"/>
                </a:cubicBezTo>
                <a:cubicBezTo>
                  <a:pt x="42982" y="21286"/>
                  <a:pt x="42970" y="20988"/>
                  <a:pt x="42970" y="20691"/>
                </a:cubicBezTo>
                <a:cubicBezTo>
                  <a:pt x="42958" y="20357"/>
                  <a:pt x="42922" y="20024"/>
                  <a:pt x="42910" y="19690"/>
                </a:cubicBezTo>
                <a:cubicBezTo>
                  <a:pt x="42684" y="17059"/>
                  <a:pt x="41982" y="14511"/>
                  <a:pt x="40886" y="12225"/>
                </a:cubicBezTo>
                <a:cubicBezTo>
                  <a:pt x="39803" y="9951"/>
                  <a:pt x="38338" y="7939"/>
                  <a:pt x="36648" y="6248"/>
                </a:cubicBezTo>
                <a:cubicBezTo>
                  <a:pt x="34945" y="4570"/>
                  <a:pt x="33028" y="3212"/>
                  <a:pt x="31016" y="2224"/>
                </a:cubicBezTo>
                <a:cubicBezTo>
                  <a:pt x="30004" y="1724"/>
                  <a:pt x="28968" y="1307"/>
                  <a:pt x="27932" y="974"/>
                </a:cubicBezTo>
                <a:cubicBezTo>
                  <a:pt x="26884" y="652"/>
                  <a:pt x="25837" y="414"/>
                  <a:pt x="24801" y="248"/>
                </a:cubicBezTo>
                <a:cubicBezTo>
                  <a:pt x="23681" y="81"/>
                  <a:pt x="22579" y="1"/>
                  <a:pt x="2149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8"/>
          <p:cNvSpPr/>
          <p:nvPr/>
        </p:nvSpPr>
        <p:spPr>
          <a:xfrm>
            <a:off x="1579829" y="2549752"/>
            <a:ext cx="13426" cy="31826"/>
          </a:xfrm>
          <a:custGeom>
            <a:avLst/>
            <a:gdLst/>
            <a:ahLst/>
            <a:cxnLst/>
            <a:rect l="l" t="t" r="r" b="b"/>
            <a:pathLst>
              <a:path w="513" h="1216" extrusionOk="0">
                <a:moveTo>
                  <a:pt x="49" y="1"/>
                </a:moveTo>
                <a:cubicBezTo>
                  <a:pt x="13" y="406"/>
                  <a:pt x="1" y="810"/>
                  <a:pt x="1" y="1215"/>
                </a:cubicBezTo>
                <a:lnTo>
                  <a:pt x="477" y="1215"/>
                </a:lnTo>
                <a:cubicBezTo>
                  <a:pt x="477" y="822"/>
                  <a:pt x="489" y="429"/>
                  <a:pt x="513" y="37"/>
                </a:cubicBezTo>
                <a:lnTo>
                  <a:pt x="49"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8"/>
          <p:cNvSpPr/>
          <p:nvPr/>
        </p:nvSpPr>
        <p:spPr>
          <a:xfrm>
            <a:off x="1601034" y="2662592"/>
            <a:ext cx="5956259" cy="864452"/>
          </a:xfrm>
          <a:custGeom>
            <a:avLst/>
            <a:gdLst/>
            <a:ahLst/>
            <a:cxnLst/>
            <a:rect l="l" t="t" r="r" b="b"/>
            <a:pathLst>
              <a:path w="227577" h="33029" extrusionOk="0">
                <a:moveTo>
                  <a:pt x="81023" y="0"/>
                </a:moveTo>
                <a:lnTo>
                  <a:pt x="81035" y="477"/>
                </a:lnTo>
                <a:lnTo>
                  <a:pt x="81237" y="477"/>
                </a:lnTo>
                <a:cubicBezTo>
                  <a:pt x="81952" y="477"/>
                  <a:pt x="82678" y="524"/>
                  <a:pt x="83380" y="608"/>
                </a:cubicBezTo>
                <a:lnTo>
                  <a:pt x="83440" y="143"/>
                </a:lnTo>
                <a:cubicBezTo>
                  <a:pt x="82714" y="48"/>
                  <a:pt x="81975" y="0"/>
                  <a:pt x="81237" y="0"/>
                </a:cubicBezTo>
                <a:close/>
                <a:moveTo>
                  <a:pt x="146364" y="0"/>
                </a:moveTo>
                <a:cubicBezTo>
                  <a:pt x="145579" y="0"/>
                  <a:pt x="144805" y="48"/>
                  <a:pt x="144031" y="155"/>
                </a:cubicBezTo>
                <a:lnTo>
                  <a:pt x="144102" y="631"/>
                </a:lnTo>
                <a:cubicBezTo>
                  <a:pt x="144840" y="524"/>
                  <a:pt x="145602" y="477"/>
                  <a:pt x="146364" y="477"/>
                </a:cubicBezTo>
                <a:lnTo>
                  <a:pt x="146448" y="477"/>
                </a:lnTo>
                <a:lnTo>
                  <a:pt x="146448" y="0"/>
                </a:lnTo>
                <a:close/>
                <a:moveTo>
                  <a:pt x="211873" y="0"/>
                </a:moveTo>
                <a:lnTo>
                  <a:pt x="211861" y="477"/>
                </a:lnTo>
                <a:cubicBezTo>
                  <a:pt x="212646" y="489"/>
                  <a:pt x="213432" y="572"/>
                  <a:pt x="214206" y="703"/>
                </a:cubicBezTo>
                <a:lnTo>
                  <a:pt x="214278" y="227"/>
                </a:lnTo>
                <a:cubicBezTo>
                  <a:pt x="213492" y="96"/>
                  <a:pt x="212682" y="24"/>
                  <a:pt x="211873" y="0"/>
                </a:cubicBezTo>
                <a:close/>
                <a:moveTo>
                  <a:pt x="15598" y="0"/>
                </a:moveTo>
                <a:cubicBezTo>
                  <a:pt x="14788" y="24"/>
                  <a:pt x="13979" y="108"/>
                  <a:pt x="13193" y="250"/>
                </a:cubicBezTo>
                <a:lnTo>
                  <a:pt x="13276" y="727"/>
                </a:lnTo>
                <a:cubicBezTo>
                  <a:pt x="14038" y="584"/>
                  <a:pt x="14824" y="500"/>
                  <a:pt x="15610" y="477"/>
                </a:cubicBezTo>
                <a:lnTo>
                  <a:pt x="15598" y="0"/>
                </a:lnTo>
                <a:close/>
                <a:moveTo>
                  <a:pt x="18015" y="108"/>
                </a:moveTo>
                <a:lnTo>
                  <a:pt x="17955" y="572"/>
                </a:lnTo>
                <a:cubicBezTo>
                  <a:pt x="18741" y="667"/>
                  <a:pt x="19515" y="810"/>
                  <a:pt x="20265" y="1012"/>
                </a:cubicBezTo>
                <a:lnTo>
                  <a:pt x="20396" y="548"/>
                </a:lnTo>
                <a:cubicBezTo>
                  <a:pt x="19610" y="346"/>
                  <a:pt x="18813" y="191"/>
                  <a:pt x="18015" y="108"/>
                </a:cubicBezTo>
                <a:close/>
                <a:moveTo>
                  <a:pt x="209456" y="119"/>
                </a:moveTo>
                <a:cubicBezTo>
                  <a:pt x="208658" y="215"/>
                  <a:pt x="207860" y="369"/>
                  <a:pt x="207086" y="584"/>
                </a:cubicBezTo>
                <a:lnTo>
                  <a:pt x="207217" y="1048"/>
                </a:lnTo>
                <a:cubicBezTo>
                  <a:pt x="207967" y="834"/>
                  <a:pt x="208741" y="679"/>
                  <a:pt x="209515" y="596"/>
                </a:cubicBezTo>
                <a:lnTo>
                  <a:pt x="209456" y="119"/>
                </a:lnTo>
                <a:close/>
                <a:moveTo>
                  <a:pt x="148865" y="179"/>
                </a:moveTo>
                <a:lnTo>
                  <a:pt x="148793" y="655"/>
                </a:lnTo>
                <a:cubicBezTo>
                  <a:pt x="149567" y="774"/>
                  <a:pt x="150329" y="953"/>
                  <a:pt x="151079" y="1179"/>
                </a:cubicBezTo>
                <a:lnTo>
                  <a:pt x="151222" y="727"/>
                </a:lnTo>
                <a:cubicBezTo>
                  <a:pt x="150448" y="489"/>
                  <a:pt x="149651" y="298"/>
                  <a:pt x="148865" y="179"/>
                </a:cubicBezTo>
                <a:close/>
                <a:moveTo>
                  <a:pt x="78618" y="203"/>
                </a:moveTo>
                <a:cubicBezTo>
                  <a:pt x="77820" y="334"/>
                  <a:pt x="77022" y="512"/>
                  <a:pt x="76260" y="762"/>
                </a:cubicBezTo>
                <a:lnTo>
                  <a:pt x="76403" y="1215"/>
                </a:lnTo>
                <a:cubicBezTo>
                  <a:pt x="77153" y="977"/>
                  <a:pt x="77915" y="798"/>
                  <a:pt x="78689" y="679"/>
                </a:cubicBezTo>
                <a:lnTo>
                  <a:pt x="78618" y="203"/>
                </a:lnTo>
                <a:close/>
                <a:moveTo>
                  <a:pt x="85809" y="631"/>
                </a:moveTo>
                <a:lnTo>
                  <a:pt x="85678" y="1096"/>
                </a:lnTo>
                <a:cubicBezTo>
                  <a:pt x="86428" y="1310"/>
                  <a:pt x="87167" y="1584"/>
                  <a:pt x="87881" y="1905"/>
                </a:cubicBezTo>
                <a:lnTo>
                  <a:pt x="88071" y="1477"/>
                </a:lnTo>
                <a:cubicBezTo>
                  <a:pt x="87345" y="1143"/>
                  <a:pt x="86583" y="858"/>
                  <a:pt x="85809" y="631"/>
                </a:cubicBezTo>
                <a:close/>
                <a:moveTo>
                  <a:pt x="141673" y="667"/>
                </a:moveTo>
                <a:cubicBezTo>
                  <a:pt x="140899" y="893"/>
                  <a:pt x="140137" y="1179"/>
                  <a:pt x="139411" y="1524"/>
                </a:cubicBezTo>
                <a:lnTo>
                  <a:pt x="139614" y="1953"/>
                </a:lnTo>
                <a:cubicBezTo>
                  <a:pt x="140316" y="1632"/>
                  <a:pt x="141054" y="1346"/>
                  <a:pt x="141804" y="1131"/>
                </a:cubicBezTo>
                <a:lnTo>
                  <a:pt x="141673" y="667"/>
                </a:lnTo>
                <a:close/>
                <a:moveTo>
                  <a:pt x="216635" y="810"/>
                </a:moveTo>
                <a:lnTo>
                  <a:pt x="216480" y="1262"/>
                </a:lnTo>
                <a:cubicBezTo>
                  <a:pt x="217218" y="1512"/>
                  <a:pt x="217957" y="1810"/>
                  <a:pt x="218659" y="2167"/>
                </a:cubicBezTo>
                <a:lnTo>
                  <a:pt x="218873" y="1739"/>
                </a:lnTo>
                <a:cubicBezTo>
                  <a:pt x="218147" y="1370"/>
                  <a:pt x="217397" y="1060"/>
                  <a:pt x="216635" y="810"/>
                </a:cubicBezTo>
                <a:close/>
                <a:moveTo>
                  <a:pt x="10847" y="858"/>
                </a:moveTo>
                <a:cubicBezTo>
                  <a:pt x="10085" y="1108"/>
                  <a:pt x="9335" y="1429"/>
                  <a:pt x="8621" y="1798"/>
                </a:cubicBezTo>
                <a:lnTo>
                  <a:pt x="8835" y="2215"/>
                </a:lnTo>
                <a:cubicBezTo>
                  <a:pt x="9538" y="1858"/>
                  <a:pt x="10264" y="1560"/>
                  <a:pt x="11002" y="1310"/>
                </a:cubicBezTo>
                <a:lnTo>
                  <a:pt x="10847" y="858"/>
                </a:lnTo>
                <a:close/>
                <a:moveTo>
                  <a:pt x="22682" y="1346"/>
                </a:moveTo>
                <a:lnTo>
                  <a:pt x="22492" y="1786"/>
                </a:lnTo>
                <a:cubicBezTo>
                  <a:pt x="23206" y="2096"/>
                  <a:pt x="23909" y="2465"/>
                  <a:pt x="24575" y="2870"/>
                </a:cubicBezTo>
                <a:lnTo>
                  <a:pt x="24825" y="2465"/>
                </a:lnTo>
                <a:cubicBezTo>
                  <a:pt x="24135" y="2048"/>
                  <a:pt x="23420" y="1667"/>
                  <a:pt x="22682" y="1346"/>
                </a:cubicBezTo>
                <a:close/>
                <a:moveTo>
                  <a:pt x="204812" y="1393"/>
                </a:moveTo>
                <a:cubicBezTo>
                  <a:pt x="204074" y="1727"/>
                  <a:pt x="203360" y="2108"/>
                  <a:pt x="202669" y="2536"/>
                </a:cubicBezTo>
                <a:lnTo>
                  <a:pt x="202931" y="2941"/>
                </a:lnTo>
                <a:cubicBezTo>
                  <a:pt x="203586" y="2524"/>
                  <a:pt x="204288" y="2143"/>
                  <a:pt x="205003" y="1834"/>
                </a:cubicBezTo>
                <a:lnTo>
                  <a:pt x="204812" y="1393"/>
                </a:lnTo>
                <a:close/>
                <a:moveTo>
                  <a:pt x="153472" y="1596"/>
                </a:moveTo>
                <a:lnTo>
                  <a:pt x="153270" y="2036"/>
                </a:lnTo>
                <a:cubicBezTo>
                  <a:pt x="153972" y="2370"/>
                  <a:pt x="154663" y="2763"/>
                  <a:pt x="155306" y="3191"/>
                </a:cubicBezTo>
                <a:lnTo>
                  <a:pt x="155580" y="2798"/>
                </a:lnTo>
                <a:cubicBezTo>
                  <a:pt x="154901" y="2346"/>
                  <a:pt x="154199" y="1953"/>
                  <a:pt x="153472" y="1596"/>
                </a:cubicBezTo>
                <a:close/>
                <a:moveTo>
                  <a:pt x="74010" y="1655"/>
                </a:moveTo>
                <a:cubicBezTo>
                  <a:pt x="73296" y="2013"/>
                  <a:pt x="72593" y="2417"/>
                  <a:pt x="71927" y="2870"/>
                </a:cubicBezTo>
                <a:lnTo>
                  <a:pt x="72188" y="3263"/>
                </a:lnTo>
                <a:cubicBezTo>
                  <a:pt x="72843" y="2822"/>
                  <a:pt x="73522" y="2429"/>
                  <a:pt x="74224" y="2084"/>
                </a:cubicBezTo>
                <a:lnTo>
                  <a:pt x="74010" y="1655"/>
                </a:lnTo>
                <a:close/>
                <a:moveTo>
                  <a:pt x="90203" y="2632"/>
                </a:moveTo>
                <a:lnTo>
                  <a:pt x="89941" y="3036"/>
                </a:lnTo>
                <a:cubicBezTo>
                  <a:pt x="90596" y="3453"/>
                  <a:pt x="91227" y="3929"/>
                  <a:pt x="91810" y="4453"/>
                </a:cubicBezTo>
                <a:lnTo>
                  <a:pt x="92131" y="4096"/>
                </a:lnTo>
                <a:cubicBezTo>
                  <a:pt x="91524" y="3560"/>
                  <a:pt x="90869" y="3072"/>
                  <a:pt x="90203" y="2632"/>
                </a:cubicBezTo>
                <a:close/>
                <a:moveTo>
                  <a:pt x="137292" y="2703"/>
                </a:moveTo>
                <a:cubicBezTo>
                  <a:pt x="136625" y="3144"/>
                  <a:pt x="135982" y="3632"/>
                  <a:pt x="135375" y="4168"/>
                </a:cubicBezTo>
                <a:lnTo>
                  <a:pt x="135696" y="4525"/>
                </a:lnTo>
                <a:cubicBezTo>
                  <a:pt x="136280" y="4013"/>
                  <a:pt x="136911" y="3525"/>
                  <a:pt x="137554" y="3096"/>
                </a:cubicBezTo>
                <a:lnTo>
                  <a:pt x="137292" y="2703"/>
                </a:lnTo>
                <a:close/>
                <a:moveTo>
                  <a:pt x="220945" y="2977"/>
                </a:moveTo>
                <a:lnTo>
                  <a:pt x="220671" y="3370"/>
                </a:lnTo>
                <a:cubicBezTo>
                  <a:pt x="221314" y="3810"/>
                  <a:pt x="221921" y="4310"/>
                  <a:pt x="222493" y="4846"/>
                </a:cubicBezTo>
                <a:lnTo>
                  <a:pt x="222826" y="4501"/>
                </a:lnTo>
                <a:cubicBezTo>
                  <a:pt x="222231" y="3953"/>
                  <a:pt x="221600" y="3441"/>
                  <a:pt x="220945" y="2977"/>
                </a:cubicBezTo>
                <a:close/>
                <a:moveTo>
                  <a:pt x="6549" y="3048"/>
                </a:moveTo>
                <a:cubicBezTo>
                  <a:pt x="5894" y="3513"/>
                  <a:pt x="5275" y="4037"/>
                  <a:pt x="4692" y="4596"/>
                </a:cubicBezTo>
                <a:lnTo>
                  <a:pt x="5025" y="4941"/>
                </a:lnTo>
                <a:cubicBezTo>
                  <a:pt x="5585" y="4394"/>
                  <a:pt x="6192" y="3894"/>
                  <a:pt x="6835" y="3441"/>
                </a:cubicBezTo>
                <a:lnTo>
                  <a:pt x="6549" y="3048"/>
                </a:lnTo>
                <a:close/>
                <a:moveTo>
                  <a:pt x="26778" y="3894"/>
                </a:moveTo>
                <a:lnTo>
                  <a:pt x="26468" y="4251"/>
                </a:lnTo>
                <a:cubicBezTo>
                  <a:pt x="27064" y="4763"/>
                  <a:pt x="27635" y="5311"/>
                  <a:pt x="28147" y="5894"/>
                </a:cubicBezTo>
                <a:lnTo>
                  <a:pt x="28504" y="5584"/>
                </a:lnTo>
                <a:cubicBezTo>
                  <a:pt x="27969" y="4977"/>
                  <a:pt x="27397" y="4406"/>
                  <a:pt x="26778" y="3894"/>
                </a:cubicBezTo>
                <a:close/>
                <a:moveTo>
                  <a:pt x="200728" y="3965"/>
                </a:moveTo>
                <a:cubicBezTo>
                  <a:pt x="200121" y="4489"/>
                  <a:pt x="199538" y="5072"/>
                  <a:pt x="199014" y="5680"/>
                </a:cubicBezTo>
                <a:lnTo>
                  <a:pt x="199371" y="5989"/>
                </a:lnTo>
                <a:cubicBezTo>
                  <a:pt x="199883" y="5394"/>
                  <a:pt x="200443" y="4846"/>
                  <a:pt x="201038" y="4334"/>
                </a:cubicBezTo>
                <a:lnTo>
                  <a:pt x="200728" y="3965"/>
                </a:lnTo>
                <a:close/>
                <a:moveTo>
                  <a:pt x="157473" y="4299"/>
                </a:moveTo>
                <a:lnTo>
                  <a:pt x="157151" y="4644"/>
                </a:lnTo>
                <a:cubicBezTo>
                  <a:pt x="157735" y="5180"/>
                  <a:pt x="158283" y="5751"/>
                  <a:pt x="158771" y="6346"/>
                </a:cubicBezTo>
                <a:lnTo>
                  <a:pt x="159140" y="6049"/>
                </a:lnTo>
                <a:cubicBezTo>
                  <a:pt x="158628" y="5430"/>
                  <a:pt x="158068" y="4834"/>
                  <a:pt x="157473" y="4299"/>
                </a:cubicBezTo>
                <a:close/>
                <a:moveTo>
                  <a:pt x="70033" y="4382"/>
                </a:moveTo>
                <a:cubicBezTo>
                  <a:pt x="69438" y="4930"/>
                  <a:pt x="68890" y="5525"/>
                  <a:pt x="68378" y="6144"/>
                </a:cubicBezTo>
                <a:lnTo>
                  <a:pt x="68748" y="6442"/>
                </a:lnTo>
                <a:cubicBezTo>
                  <a:pt x="69248" y="5834"/>
                  <a:pt x="69783" y="5263"/>
                  <a:pt x="70355" y="4727"/>
                </a:cubicBezTo>
                <a:lnTo>
                  <a:pt x="70033" y="4382"/>
                </a:lnTo>
                <a:close/>
                <a:moveTo>
                  <a:pt x="93822" y="5811"/>
                </a:moveTo>
                <a:lnTo>
                  <a:pt x="93465" y="6120"/>
                </a:lnTo>
                <a:cubicBezTo>
                  <a:pt x="93977" y="6715"/>
                  <a:pt x="94441" y="7358"/>
                  <a:pt x="94846" y="8013"/>
                </a:cubicBezTo>
                <a:lnTo>
                  <a:pt x="95251" y="7763"/>
                </a:lnTo>
                <a:cubicBezTo>
                  <a:pt x="94834" y="7085"/>
                  <a:pt x="94346" y="6430"/>
                  <a:pt x="93822" y="5811"/>
                </a:cubicBezTo>
                <a:close/>
                <a:moveTo>
                  <a:pt x="133696" y="5906"/>
                </a:moveTo>
                <a:cubicBezTo>
                  <a:pt x="133172" y="6525"/>
                  <a:pt x="132696" y="7192"/>
                  <a:pt x="132279" y="7870"/>
                </a:cubicBezTo>
                <a:lnTo>
                  <a:pt x="132684" y="8120"/>
                </a:lnTo>
                <a:cubicBezTo>
                  <a:pt x="133101" y="7454"/>
                  <a:pt x="133553" y="6811"/>
                  <a:pt x="134065" y="6215"/>
                </a:cubicBezTo>
                <a:lnTo>
                  <a:pt x="133696" y="5906"/>
                </a:lnTo>
                <a:close/>
                <a:moveTo>
                  <a:pt x="224457" y="6287"/>
                </a:moveTo>
                <a:lnTo>
                  <a:pt x="224076" y="6585"/>
                </a:lnTo>
                <a:cubicBezTo>
                  <a:pt x="224565" y="7204"/>
                  <a:pt x="225005" y="7858"/>
                  <a:pt x="225398" y="8525"/>
                </a:cubicBezTo>
                <a:lnTo>
                  <a:pt x="225803" y="8287"/>
                </a:lnTo>
                <a:cubicBezTo>
                  <a:pt x="225410" y="7597"/>
                  <a:pt x="224946" y="6918"/>
                  <a:pt x="224457" y="6287"/>
                </a:cubicBezTo>
                <a:close/>
                <a:moveTo>
                  <a:pt x="3073" y="6394"/>
                </a:moveTo>
                <a:cubicBezTo>
                  <a:pt x="2573" y="7025"/>
                  <a:pt x="2132" y="7704"/>
                  <a:pt x="1727" y="8406"/>
                </a:cubicBezTo>
                <a:lnTo>
                  <a:pt x="2144" y="8632"/>
                </a:lnTo>
                <a:cubicBezTo>
                  <a:pt x="2525" y="7954"/>
                  <a:pt x="2966" y="7299"/>
                  <a:pt x="3442" y="6680"/>
                </a:cubicBezTo>
                <a:lnTo>
                  <a:pt x="3073" y="6394"/>
                </a:lnTo>
                <a:close/>
                <a:moveTo>
                  <a:pt x="29969" y="7501"/>
                </a:moveTo>
                <a:lnTo>
                  <a:pt x="29576" y="7763"/>
                </a:lnTo>
                <a:cubicBezTo>
                  <a:pt x="30005" y="8418"/>
                  <a:pt x="30386" y="9109"/>
                  <a:pt x="30707" y="9823"/>
                </a:cubicBezTo>
                <a:lnTo>
                  <a:pt x="31136" y="9621"/>
                </a:lnTo>
                <a:cubicBezTo>
                  <a:pt x="30802" y="8894"/>
                  <a:pt x="30409" y="8180"/>
                  <a:pt x="29969" y="7501"/>
                </a:cubicBezTo>
                <a:close/>
                <a:moveTo>
                  <a:pt x="197561" y="7608"/>
                </a:moveTo>
                <a:cubicBezTo>
                  <a:pt x="197121" y="8287"/>
                  <a:pt x="196740" y="9001"/>
                  <a:pt x="196406" y="9740"/>
                </a:cubicBezTo>
                <a:lnTo>
                  <a:pt x="196847" y="9930"/>
                </a:lnTo>
                <a:cubicBezTo>
                  <a:pt x="197168" y="9228"/>
                  <a:pt x="197537" y="8525"/>
                  <a:pt x="197966" y="7870"/>
                </a:cubicBezTo>
                <a:lnTo>
                  <a:pt x="197561" y="7608"/>
                </a:lnTo>
                <a:close/>
                <a:moveTo>
                  <a:pt x="160533" y="8025"/>
                </a:moveTo>
                <a:lnTo>
                  <a:pt x="160128" y="8275"/>
                </a:lnTo>
                <a:cubicBezTo>
                  <a:pt x="160533" y="8942"/>
                  <a:pt x="160878" y="9644"/>
                  <a:pt x="161188" y="10371"/>
                </a:cubicBezTo>
                <a:lnTo>
                  <a:pt x="161628" y="10180"/>
                </a:lnTo>
                <a:cubicBezTo>
                  <a:pt x="161319" y="9442"/>
                  <a:pt x="160950" y="8716"/>
                  <a:pt x="160533" y="8025"/>
                </a:cubicBezTo>
                <a:close/>
                <a:moveTo>
                  <a:pt x="66997" y="8132"/>
                </a:moveTo>
                <a:cubicBezTo>
                  <a:pt x="66593" y="8835"/>
                  <a:pt x="66235" y="9561"/>
                  <a:pt x="65926" y="10299"/>
                </a:cubicBezTo>
                <a:lnTo>
                  <a:pt x="66366" y="10490"/>
                </a:lnTo>
                <a:cubicBezTo>
                  <a:pt x="66664" y="9763"/>
                  <a:pt x="67021" y="9049"/>
                  <a:pt x="67414" y="8382"/>
                </a:cubicBezTo>
                <a:lnTo>
                  <a:pt x="66997" y="8132"/>
                </a:lnTo>
                <a:close/>
                <a:moveTo>
                  <a:pt x="96382" y="9906"/>
                </a:moveTo>
                <a:lnTo>
                  <a:pt x="95953" y="10097"/>
                </a:lnTo>
                <a:cubicBezTo>
                  <a:pt x="96263" y="10811"/>
                  <a:pt x="96525" y="11561"/>
                  <a:pt x="96727" y="12311"/>
                </a:cubicBezTo>
                <a:lnTo>
                  <a:pt x="97192" y="12180"/>
                </a:lnTo>
                <a:cubicBezTo>
                  <a:pt x="96977" y="11407"/>
                  <a:pt x="96703" y="10645"/>
                  <a:pt x="96382" y="9906"/>
                </a:cubicBezTo>
                <a:close/>
                <a:moveTo>
                  <a:pt x="131172" y="10025"/>
                </a:moveTo>
                <a:cubicBezTo>
                  <a:pt x="130851" y="10764"/>
                  <a:pt x="130589" y="11538"/>
                  <a:pt x="130386" y="12311"/>
                </a:cubicBezTo>
                <a:lnTo>
                  <a:pt x="130839" y="12430"/>
                </a:lnTo>
                <a:cubicBezTo>
                  <a:pt x="131041" y="11680"/>
                  <a:pt x="131303" y="10930"/>
                  <a:pt x="131601" y="10204"/>
                </a:cubicBezTo>
                <a:lnTo>
                  <a:pt x="131172" y="10025"/>
                </a:lnTo>
                <a:close/>
                <a:moveTo>
                  <a:pt x="226851" y="10466"/>
                </a:moveTo>
                <a:lnTo>
                  <a:pt x="226410" y="10645"/>
                </a:lnTo>
                <a:cubicBezTo>
                  <a:pt x="226696" y="11371"/>
                  <a:pt x="226934" y="12133"/>
                  <a:pt x="227113" y="12895"/>
                </a:cubicBezTo>
                <a:lnTo>
                  <a:pt x="227577" y="12788"/>
                </a:lnTo>
                <a:cubicBezTo>
                  <a:pt x="227386" y="12002"/>
                  <a:pt x="227148" y="11216"/>
                  <a:pt x="226851" y="10466"/>
                </a:cubicBezTo>
                <a:close/>
                <a:moveTo>
                  <a:pt x="703" y="10597"/>
                </a:moveTo>
                <a:cubicBezTo>
                  <a:pt x="406" y="11347"/>
                  <a:pt x="179" y="12121"/>
                  <a:pt x="1" y="12907"/>
                </a:cubicBezTo>
                <a:lnTo>
                  <a:pt x="465" y="13014"/>
                </a:lnTo>
                <a:cubicBezTo>
                  <a:pt x="632" y="12252"/>
                  <a:pt x="858" y="11490"/>
                  <a:pt x="1144" y="10764"/>
                </a:cubicBezTo>
                <a:lnTo>
                  <a:pt x="703" y="10597"/>
                </a:lnTo>
                <a:close/>
                <a:moveTo>
                  <a:pt x="31981" y="11895"/>
                </a:moveTo>
                <a:lnTo>
                  <a:pt x="31529" y="12026"/>
                </a:lnTo>
                <a:cubicBezTo>
                  <a:pt x="31743" y="12776"/>
                  <a:pt x="31910" y="13550"/>
                  <a:pt x="32017" y="14324"/>
                </a:cubicBezTo>
                <a:lnTo>
                  <a:pt x="32493" y="14252"/>
                </a:lnTo>
                <a:cubicBezTo>
                  <a:pt x="32374" y="13454"/>
                  <a:pt x="32207" y="12657"/>
                  <a:pt x="31981" y="11895"/>
                </a:cubicBezTo>
                <a:close/>
                <a:moveTo>
                  <a:pt x="195585" y="12014"/>
                </a:moveTo>
                <a:cubicBezTo>
                  <a:pt x="195359" y="12788"/>
                  <a:pt x="195204" y="13585"/>
                  <a:pt x="195097" y="14383"/>
                </a:cubicBezTo>
                <a:lnTo>
                  <a:pt x="195573" y="14443"/>
                </a:lnTo>
                <a:cubicBezTo>
                  <a:pt x="195668" y="13669"/>
                  <a:pt x="195823" y="12895"/>
                  <a:pt x="196037" y="12145"/>
                </a:cubicBezTo>
                <a:lnTo>
                  <a:pt x="195585" y="12014"/>
                </a:lnTo>
                <a:close/>
                <a:moveTo>
                  <a:pt x="162378" y="12478"/>
                </a:moveTo>
                <a:lnTo>
                  <a:pt x="161926" y="12597"/>
                </a:lnTo>
                <a:cubicBezTo>
                  <a:pt x="162104" y="13359"/>
                  <a:pt x="162247" y="14133"/>
                  <a:pt x="162319" y="14907"/>
                </a:cubicBezTo>
                <a:lnTo>
                  <a:pt x="162795" y="14871"/>
                </a:lnTo>
                <a:cubicBezTo>
                  <a:pt x="162712" y="14062"/>
                  <a:pt x="162581" y="13264"/>
                  <a:pt x="162378" y="12478"/>
                </a:cubicBezTo>
                <a:close/>
                <a:moveTo>
                  <a:pt x="65188" y="12609"/>
                </a:moveTo>
                <a:cubicBezTo>
                  <a:pt x="64997" y="13395"/>
                  <a:pt x="64866" y="14193"/>
                  <a:pt x="64795" y="14990"/>
                </a:cubicBezTo>
                <a:lnTo>
                  <a:pt x="65271" y="15038"/>
                </a:lnTo>
                <a:cubicBezTo>
                  <a:pt x="65342" y="14264"/>
                  <a:pt x="65473" y="13478"/>
                  <a:pt x="65652" y="12716"/>
                </a:cubicBezTo>
                <a:lnTo>
                  <a:pt x="65188" y="12609"/>
                </a:lnTo>
                <a:close/>
                <a:moveTo>
                  <a:pt x="97644" y="14562"/>
                </a:moveTo>
                <a:lnTo>
                  <a:pt x="97168" y="14621"/>
                </a:lnTo>
                <a:cubicBezTo>
                  <a:pt x="97251" y="15240"/>
                  <a:pt x="97287" y="15883"/>
                  <a:pt x="97287" y="16514"/>
                </a:cubicBezTo>
                <a:cubicBezTo>
                  <a:pt x="97287" y="16669"/>
                  <a:pt x="97287" y="16824"/>
                  <a:pt x="97287" y="16979"/>
                </a:cubicBezTo>
                <a:lnTo>
                  <a:pt x="97763" y="16967"/>
                </a:lnTo>
                <a:cubicBezTo>
                  <a:pt x="97763" y="16812"/>
                  <a:pt x="97763" y="16669"/>
                  <a:pt x="97763" y="16514"/>
                </a:cubicBezTo>
                <a:cubicBezTo>
                  <a:pt x="97763" y="15859"/>
                  <a:pt x="97715" y="15205"/>
                  <a:pt x="97644" y="14562"/>
                </a:cubicBezTo>
                <a:close/>
                <a:moveTo>
                  <a:pt x="129946" y="14693"/>
                </a:moveTo>
                <a:cubicBezTo>
                  <a:pt x="129874" y="15288"/>
                  <a:pt x="129839" y="15907"/>
                  <a:pt x="129839" y="16514"/>
                </a:cubicBezTo>
                <a:cubicBezTo>
                  <a:pt x="129839" y="16717"/>
                  <a:pt x="129839" y="16895"/>
                  <a:pt x="129827" y="17086"/>
                </a:cubicBezTo>
                <a:lnTo>
                  <a:pt x="130303" y="17110"/>
                </a:lnTo>
                <a:cubicBezTo>
                  <a:pt x="130315" y="16907"/>
                  <a:pt x="130315" y="16717"/>
                  <a:pt x="130315" y="16514"/>
                </a:cubicBezTo>
                <a:cubicBezTo>
                  <a:pt x="130315" y="15919"/>
                  <a:pt x="130350" y="15324"/>
                  <a:pt x="130410" y="14740"/>
                </a:cubicBezTo>
                <a:lnTo>
                  <a:pt x="129946" y="14693"/>
                </a:lnTo>
                <a:close/>
                <a:moveTo>
                  <a:pt x="32172" y="16669"/>
                </a:moveTo>
                <a:cubicBezTo>
                  <a:pt x="32172" y="17479"/>
                  <a:pt x="32243" y="18288"/>
                  <a:pt x="32362" y="19074"/>
                </a:cubicBezTo>
                <a:lnTo>
                  <a:pt x="32838" y="19003"/>
                </a:lnTo>
                <a:cubicBezTo>
                  <a:pt x="32719" y="18241"/>
                  <a:pt x="32648" y="17443"/>
                  <a:pt x="32648" y="16669"/>
                </a:cubicBezTo>
                <a:close/>
                <a:moveTo>
                  <a:pt x="194954" y="16788"/>
                </a:moveTo>
                <a:cubicBezTo>
                  <a:pt x="194942" y="17574"/>
                  <a:pt x="194870" y="18360"/>
                  <a:pt x="194751" y="19134"/>
                </a:cubicBezTo>
                <a:lnTo>
                  <a:pt x="195216" y="19205"/>
                </a:lnTo>
                <a:cubicBezTo>
                  <a:pt x="195347" y="18419"/>
                  <a:pt x="195418" y="17610"/>
                  <a:pt x="195430" y="16800"/>
                </a:cubicBezTo>
                <a:lnTo>
                  <a:pt x="194954" y="16788"/>
                </a:lnTo>
                <a:close/>
                <a:moveTo>
                  <a:pt x="162890" y="17264"/>
                </a:moveTo>
                <a:lnTo>
                  <a:pt x="162414" y="17288"/>
                </a:lnTo>
                <a:cubicBezTo>
                  <a:pt x="162462" y="18086"/>
                  <a:pt x="162557" y="18896"/>
                  <a:pt x="162700" y="19681"/>
                </a:cubicBezTo>
                <a:lnTo>
                  <a:pt x="163176" y="19598"/>
                </a:lnTo>
                <a:cubicBezTo>
                  <a:pt x="163021" y="18824"/>
                  <a:pt x="162926" y="18038"/>
                  <a:pt x="162890" y="17264"/>
                </a:cubicBezTo>
                <a:close/>
                <a:moveTo>
                  <a:pt x="64699" y="17383"/>
                </a:moveTo>
                <a:cubicBezTo>
                  <a:pt x="64664" y="18169"/>
                  <a:pt x="64557" y="18955"/>
                  <a:pt x="64402" y="19717"/>
                </a:cubicBezTo>
                <a:lnTo>
                  <a:pt x="64866" y="19812"/>
                </a:lnTo>
                <a:cubicBezTo>
                  <a:pt x="65033" y="19027"/>
                  <a:pt x="65128" y="18217"/>
                  <a:pt x="65176" y="17419"/>
                </a:cubicBezTo>
                <a:lnTo>
                  <a:pt x="64699" y="17383"/>
                </a:lnTo>
                <a:close/>
                <a:moveTo>
                  <a:pt x="98001" y="19300"/>
                </a:moveTo>
                <a:lnTo>
                  <a:pt x="97537" y="19384"/>
                </a:lnTo>
                <a:cubicBezTo>
                  <a:pt x="97668" y="20170"/>
                  <a:pt x="97870" y="20967"/>
                  <a:pt x="98120" y="21729"/>
                </a:cubicBezTo>
                <a:lnTo>
                  <a:pt x="98573" y="21574"/>
                </a:lnTo>
                <a:cubicBezTo>
                  <a:pt x="98323" y="20836"/>
                  <a:pt x="98132" y="20074"/>
                  <a:pt x="98001" y="19300"/>
                </a:cubicBezTo>
                <a:close/>
                <a:moveTo>
                  <a:pt x="129577" y="19419"/>
                </a:moveTo>
                <a:cubicBezTo>
                  <a:pt x="129434" y="20193"/>
                  <a:pt x="129243" y="20955"/>
                  <a:pt x="128981" y="21694"/>
                </a:cubicBezTo>
                <a:lnTo>
                  <a:pt x="129434" y="21848"/>
                </a:lnTo>
                <a:cubicBezTo>
                  <a:pt x="129696" y="21086"/>
                  <a:pt x="129898" y="20300"/>
                  <a:pt x="130053" y="19515"/>
                </a:cubicBezTo>
                <a:lnTo>
                  <a:pt x="129577" y="19419"/>
                </a:lnTo>
                <a:close/>
                <a:moveTo>
                  <a:pt x="33362" y="21289"/>
                </a:moveTo>
                <a:lnTo>
                  <a:pt x="32910" y="21432"/>
                </a:lnTo>
                <a:cubicBezTo>
                  <a:pt x="33148" y="22205"/>
                  <a:pt x="33446" y="22956"/>
                  <a:pt x="33803" y="23682"/>
                </a:cubicBezTo>
                <a:lnTo>
                  <a:pt x="34231" y="23479"/>
                </a:lnTo>
                <a:cubicBezTo>
                  <a:pt x="33886" y="22777"/>
                  <a:pt x="33600" y="22039"/>
                  <a:pt x="33362" y="21289"/>
                </a:cubicBezTo>
                <a:close/>
                <a:moveTo>
                  <a:pt x="194204" y="21408"/>
                </a:moveTo>
                <a:cubicBezTo>
                  <a:pt x="193966" y="22158"/>
                  <a:pt x="193668" y="22884"/>
                  <a:pt x="193323" y="23587"/>
                </a:cubicBezTo>
                <a:lnTo>
                  <a:pt x="193751" y="23801"/>
                </a:lnTo>
                <a:cubicBezTo>
                  <a:pt x="194097" y="23075"/>
                  <a:pt x="194406" y="22325"/>
                  <a:pt x="194656" y="21563"/>
                </a:cubicBezTo>
                <a:lnTo>
                  <a:pt x="194204" y="21408"/>
                </a:lnTo>
                <a:close/>
                <a:moveTo>
                  <a:pt x="163795" y="21860"/>
                </a:moveTo>
                <a:lnTo>
                  <a:pt x="163343" y="22015"/>
                </a:lnTo>
                <a:cubicBezTo>
                  <a:pt x="163605" y="22777"/>
                  <a:pt x="163938" y="23527"/>
                  <a:pt x="164319" y="24241"/>
                </a:cubicBezTo>
                <a:lnTo>
                  <a:pt x="164736" y="24015"/>
                </a:lnTo>
                <a:cubicBezTo>
                  <a:pt x="164367" y="23325"/>
                  <a:pt x="164057" y="22598"/>
                  <a:pt x="163795" y="21860"/>
                </a:cubicBezTo>
                <a:close/>
                <a:moveTo>
                  <a:pt x="63771" y="21979"/>
                </a:moveTo>
                <a:cubicBezTo>
                  <a:pt x="63509" y="22717"/>
                  <a:pt x="63175" y="23432"/>
                  <a:pt x="62806" y="24122"/>
                </a:cubicBezTo>
                <a:lnTo>
                  <a:pt x="63223" y="24349"/>
                </a:lnTo>
                <a:cubicBezTo>
                  <a:pt x="63616" y="23634"/>
                  <a:pt x="63937" y="22896"/>
                  <a:pt x="64211" y="22146"/>
                </a:cubicBezTo>
                <a:lnTo>
                  <a:pt x="63771" y="21979"/>
                </a:lnTo>
                <a:close/>
                <a:moveTo>
                  <a:pt x="99478" y="23741"/>
                </a:moveTo>
                <a:lnTo>
                  <a:pt x="99049" y="23968"/>
                </a:lnTo>
                <a:cubicBezTo>
                  <a:pt x="99418" y="24682"/>
                  <a:pt x="99835" y="25373"/>
                  <a:pt x="100299" y="26039"/>
                </a:cubicBezTo>
                <a:lnTo>
                  <a:pt x="100692" y="25765"/>
                </a:lnTo>
                <a:cubicBezTo>
                  <a:pt x="100240" y="25123"/>
                  <a:pt x="99835" y="24444"/>
                  <a:pt x="99478" y="23741"/>
                </a:cubicBezTo>
                <a:close/>
                <a:moveTo>
                  <a:pt x="128064" y="23860"/>
                </a:moveTo>
                <a:cubicBezTo>
                  <a:pt x="127707" y="24551"/>
                  <a:pt x="127291" y="25230"/>
                  <a:pt x="126838" y="25861"/>
                </a:cubicBezTo>
                <a:lnTo>
                  <a:pt x="127231" y="26135"/>
                </a:lnTo>
                <a:cubicBezTo>
                  <a:pt x="127695" y="25480"/>
                  <a:pt x="128124" y="24789"/>
                  <a:pt x="128493" y="24075"/>
                </a:cubicBezTo>
                <a:lnTo>
                  <a:pt x="128064" y="23860"/>
                </a:lnTo>
                <a:close/>
                <a:moveTo>
                  <a:pt x="35398" y="25515"/>
                </a:moveTo>
                <a:lnTo>
                  <a:pt x="35005" y="25777"/>
                </a:lnTo>
                <a:cubicBezTo>
                  <a:pt x="35458" y="26444"/>
                  <a:pt x="35970" y="27087"/>
                  <a:pt x="36505" y="27682"/>
                </a:cubicBezTo>
                <a:lnTo>
                  <a:pt x="36863" y="27361"/>
                </a:lnTo>
                <a:cubicBezTo>
                  <a:pt x="36339" y="26777"/>
                  <a:pt x="35839" y="26158"/>
                  <a:pt x="35398" y="25515"/>
                </a:cubicBezTo>
                <a:close/>
                <a:moveTo>
                  <a:pt x="192132" y="25611"/>
                </a:moveTo>
                <a:cubicBezTo>
                  <a:pt x="191680" y="26254"/>
                  <a:pt x="191191" y="26873"/>
                  <a:pt x="190656" y="27444"/>
                </a:cubicBezTo>
                <a:lnTo>
                  <a:pt x="191001" y="27766"/>
                </a:lnTo>
                <a:cubicBezTo>
                  <a:pt x="191561" y="27182"/>
                  <a:pt x="192061" y="26551"/>
                  <a:pt x="192525" y="25885"/>
                </a:cubicBezTo>
                <a:lnTo>
                  <a:pt x="192132" y="25611"/>
                </a:lnTo>
                <a:close/>
                <a:moveTo>
                  <a:pt x="165986" y="26004"/>
                </a:moveTo>
                <a:lnTo>
                  <a:pt x="165605" y="26289"/>
                </a:lnTo>
                <a:cubicBezTo>
                  <a:pt x="166081" y="26932"/>
                  <a:pt x="166605" y="27551"/>
                  <a:pt x="167177" y="28123"/>
                </a:cubicBezTo>
                <a:lnTo>
                  <a:pt x="167510" y="27789"/>
                </a:lnTo>
                <a:cubicBezTo>
                  <a:pt x="166962" y="27230"/>
                  <a:pt x="166450" y="26635"/>
                  <a:pt x="165986" y="26004"/>
                </a:cubicBezTo>
                <a:close/>
                <a:moveTo>
                  <a:pt x="61544" y="26099"/>
                </a:moveTo>
                <a:cubicBezTo>
                  <a:pt x="61080" y="26730"/>
                  <a:pt x="60556" y="27325"/>
                  <a:pt x="60008" y="27873"/>
                </a:cubicBezTo>
                <a:lnTo>
                  <a:pt x="60342" y="28218"/>
                </a:lnTo>
                <a:cubicBezTo>
                  <a:pt x="60913" y="27647"/>
                  <a:pt x="61449" y="27028"/>
                  <a:pt x="61925" y="26385"/>
                </a:cubicBezTo>
                <a:lnTo>
                  <a:pt x="61544" y="26099"/>
                </a:lnTo>
                <a:close/>
                <a:moveTo>
                  <a:pt x="102180" y="27575"/>
                </a:moveTo>
                <a:lnTo>
                  <a:pt x="101835" y="27909"/>
                </a:lnTo>
                <a:cubicBezTo>
                  <a:pt x="102395" y="28480"/>
                  <a:pt x="103002" y="29028"/>
                  <a:pt x="103633" y="29528"/>
                </a:cubicBezTo>
                <a:lnTo>
                  <a:pt x="103919" y="29159"/>
                </a:lnTo>
                <a:cubicBezTo>
                  <a:pt x="103311" y="28671"/>
                  <a:pt x="102728" y="28135"/>
                  <a:pt x="102180" y="27575"/>
                </a:cubicBezTo>
                <a:close/>
                <a:moveTo>
                  <a:pt x="125338" y="27659"/>
                </a:moveTo>
                <a:cubicBezTo>
                  <a:pt x="124790" y="28230"/>
                  <a:pt x="124195" y="28754"/>
                  <a:pt x="123576" y="29230"/>
                </a:cubicBezTo>
                <a:lnTo>
                  <a:pt x="123873" y="29611"/>
                </a:lnTo>
                <a:cubicBezTo>
                  <a:pt x="124505" y="29111"/>
                  <a:pt x="125112" y="28575"/>
                  <a:pt x="125671" y="27992"/>
                </a:cubicBezTo>
                <a:lnTo>
                  <a:pt x="125338" y="27659"/>
                </a:lnTo>
                <a:close/>
                <a:moveTo>
                  <a:pt x="38577" y="28968"/>
                </a:moveTo>
                <a:lnTo>
                  <a:pt x="38268" y="29337"/>
                </a:lnTo>
                <a:cubicBezTo>
                  <a:pt x="38899" y="29849"/>
                  <a:pt x="39565" y="30314"/>
                  <a:pt x="40256" y="30718"/>
                </a:cubicBezTo>
                <a:lnTo>
                  <a:pt x="40494" y="30314"/>
                </a:lnTo>
                <a:cubicBezTo>
                  <a:pt x="39827" y="29909"/>
                  <a:pt x="39184" y="29456"/>
                  <a:pt x="38577" y="28968"/>
                </a:cubicBezTo>
                <a:close/>
                <a:moveTo>
                  <a:pt x="188929" y="29040"/>
                </a:moveTo>
                <a:cubicBezTo>
                  <a:pt x="188322" y="29528"/>
                  <a:pt x="187667" y="29980"/>
                  <a:pt x="187000" y="30373"/>
                </a:cubicBezTo>
                <a:lnTo>
                  <a:pt x="187239" y="30790"/>
                </a:lnTo>
                <a:cubicBezTo>
                  <a:pt x="187929" y="30385"/>
                  <a:pt x="188608" y="29921"/>
                  <a:pt x="189227" y="29421"/>
                </a:cubicBezTo>
                <a:lnTo>
                  <a:pt x="188929" y="29040"/>
                </a:lnTo>
                <a:close/>
                <a:moveTo>
                  <a:pt x="169284" y="29337"/>
                </a:moveTo>
                <a:lnTo>
                  <a:pt x="168998" y="29718"/>
                </a:lnTo>
                <a:cubicBezTo>
                  <a:pt x="169641" y="30206"/>
                  <a:pt x="170320" y="30647"/>
                  <a:pt x="171022" y="31028"/>
                </a:cubicBezTo>
                <a:lnTo>
                  <a:pt x="171248" y="30611"/>
                </a:lnTo>
                <a:cubicBezTo>
                  <a:pt x="170570" y="30230"/>
                  <a:pt x="169903" y="29802"/>
                  <a:pt x="169284" y="29337"/>
                </a:cubicBezTo>
                <a:close/>
                <a:moveTo>
                  <a:pt x="58222" y="29409"/>
                </a:moveTo>
                <a:cubicBezTo>
                  <a:pt x="57591" y="29873"/>
                  <a:pt x="56925" y="30302"/>
                  <a:pt x="56246" y="30671"/>
                </a:cubicBezTo>
                <a:lnTo>
                  <a:pt x="56460" y="31088"/>
                </a:lnTo>
                <a:cubicBezTo>
                  <a:pt x="57175" y="30707"/>
                  <a:pt x="57865" y="30266"/>
                  <a:pt x="58508" y="29790"/>
                </a:cubicBezTo>
                <a:lnTo>
                  <a:pt x="58222" y="29409"/>
                </a:lnTo>
                <a:close/>
                <a:moveTo>
                  <a:pt x="105871" y="30456"/>
                </a:moveTo>
                <a:lnTo>
                  <a:pt x="105633" y="30873"/>
                </a:lnTo>
                <a:cubicBezTo>
                  <a:pt x="106336" y="31278"/>
                  <a:pt x="107074" y="31623"/>
                  <a:pt x="107824" y="31909"/>
                </a:cubicBezTo>
                <a:lnTo>
                  <a:pt x="107991" y="31469"/>
                </a:lnTo>
                <a:cubicBezTo>
                  <a:pt x="107264" y="31183"/>
                  <a:pt x="106550" y="30849"/>
                  <a:pt x="105871" y="30456"/>
                </a:cubicBezTo>
                <a:close/>
                <a:moveTo>
                  <a:pt x="121623" y="30528"/>
                </a:moveTo>
                <a:cubicBezTo>
                  <a:pt x="120933" y="30909"/>
                  <a:pt x="120218" y="31242"/>
                  <a:pt x="119492" y="31516"/>
                </a:cubicBezTo>
                <a:lnTo>
                  <a:pt x="119659" y="31957"/>
                </a:lnTo>
                <a:cubicBezTo>
                  <a:pt x="120409" y="31671"/>
                  <a:pt x="121147" y="31338"/>
                  <a:pt x="121849" y="30945"/>
                </a:cubicBezTo>
                <a:lnTo>
                  <a:pt x="121623" y="30528"/>
                </a:lnTo>
                <a:close/>
                <a:moveTo>
                  <a:pt x="42601" y="31361"/>
                </a:moveTo>
                <a:lnTo>
                  <a:pt x="42423" y="31802"/>
                </a:lnTo>
                <a:cubicBezTo>
                  <a:pt x="43161" y="32111"/>
                  <a:pt x="43935" y="32361"/>
                  <a:pt x="44721" y="32552"/>
                </a:cubicBezTo>
                <a:lnTo>
                  <a:pt x="44828" y="32088"/>
                </a:lnTo>
                <a:cubicBezTo>
                  <a:pt x="44078" y="31897"/>
                  <a:pt x="43316" y="31659"/>
                  <a:pt x="42601" y="31361"/>
                </a:cubicBezTo>
                <a:close/>
                <a:moveTo>
                  <a:pt x="184881" y="31409"/>
                </a:moveTo>
                <a:cubicBezTo>
                  <a:pt x="184167" y="31695"/>
                  <a:pt x="183405" y="31933"/>
                  <a:pt x="182643" y="32123"/>
                </a:cubicBezTo>
                <a:lnTo>
                  <a:pt x="182762" y="32576"/>
                </a:lnTo>
                <a:cubicBezTo>
                  <a:pt x="183536" y="32397"/>
                  <a:pt x="184322" y="32147"/>
                  <a:pt x="185060" y="31850"/>
                </a:cubicBezTo>
                <a:lnTo>
                  <a:pt x="184881" y="31409"/>
                </a:lnTo>
                <a:close/>
                <a:moveTo>
                  <a:pt x="173392" y="31576"/>
                </a:moveTo>
                <a:lnTo>
                  <a:pt x="173225" y="32028"/>
                </a:lnTo>
                <a:cubicBezTo>
                  <a:pt x="173987" y="32302"/>
                  <a:pt x="174761" y="32528"/>
                  <a:pt x="175559" y="32683"/>
                </a:cubicBezTo>
                <a:lnTo>
                  <a:pt x="175654" y="32219"/>
                </a:lnTo>
                <a:cubicBezTo>
                  <a:pt x="174880" y="32064"/>
                  <a:pt x="174130" y="31850"/>
                  <a:pt x="173392" y="31576"/>
                </a:cubicBezTo>
                <a:close/>
                <a:moveTo>
                  <a:pt x="54091" y="31623"/>
                </a:moveTo>
                <a:cubicBezTo>
                  <a:pt x="53353" y="31885"/>
                  <a:pt x="52591" y="32088"/>
                  <a:pt x="51829" y="32242"/>
                </a:cubicBezTo>
                <a:lnTo>
                  <a:pt x="51924" y="32719"/>
                </a:lnTo>
                <a:cubicBezTo>
                  <a:pt x="52710" y="32552"/>
                  <a:pt x="53496" y="32338"/>
                  <a:pt x="54258" y="32064"/>
                </a:cubicBezTo>
                <a:lnTo>
                  <a:pt x="54091" y="31623"/>
                </a:lnTo>
                <a:close/>
                <a:moveTo>
                  <a:pt x="110241" y="32159"/>
                </a:moveTo>
                <a:lnTo>
                  <a:pt x="110134" y="32623"/>
                </a:lnTo>
                <a:cubicBezTo>
                  <a:pt x="110919" y="32802"/>
                  <a:pt x="111717" y="32921"/>
                  <a:pt x="112527" y="32981"/>
                </a:cubicBezTo>
                <a:lnTo>
                  <a:pt x="112563" y="32504"/>
                </a:lnTo>
                <a:cubicBezTo>
                  <a:pt x="111777" y="32445"/>
                  <a:pt x="111003" y="32326"/>
                  <a:pt x="110241" y="32159"/>
                </a:cubicBezTo>
                <a:close/>
                <a:moveTo>
                  <a:pt x="117242" y="32183"/>
                </a:moveTo>
                <a:cubicBezTo>
                  <a:pt x="116480" y="32350"/>
                  <a:pt x="115694" y="32469"/>
                  <a:pt x="114908" y="32516"/>
                </a:cubicBezTo>
                <a:lnTo>
                  <a:pt x="114944" y="32993"/>
                </a:lnTo>
                <a:cubicBezTo>
                  <a:pt x="115753" y="32933"/>
                  <a:pt x="116551" y="32826"/>
                  <a:pt x="117337" y="32647"/>
                </a:cubicBezTo>
                <a:lnTo>
                  <a:pt x="117242" y="32183"/>
                </a:lnTo>
                <a:close/>
                <a:moveTo>
                  <a:pt x="47150" y="32481"/>
                </a:moveTo>
                <a:lnTo>
                  <a:pt x="47102" y="32957"/>
                </a:lnTo>
                <a:cubicBezTo>
                  <a:pt x="47626" y="33004"/>
                  <a:pt x="48150" y="33028"/>
                  <a:pt x="48686" y="33028"/>
                </a:cubicBezTo>
                <a:cubicBezTo>
                  <a:pt x="48959" y="33028"/>
                  <a:pt x="49245" y="33028"/>
                  <a:pt x="49519" y="33004"/>
                </a:cubicBezTo>
                <a:lnTo>
                  <a:pt x="49495" y="32528"/>
                </a:lnTo>
                <a:cubicBezTo>
                  <a:pt x="49221" y="32552"/>
                  <a:pt x="48947" y="32552"/>
                  <a:pt x="48686" y="32552"/>
                </a:cubicBezTo>
                <a:cubicBezTo>
                  <a:pt x="48174" y="32552"/>
                  <a:pt x="47650" y="32528"/>
                  <a:pt x="47150" y="32481"/>
                </a:cubicBezTo>
                <a:close/>
                <a:moveTo>
                  <a:pt x="180333" y="32492"/>
                </a:moveTo>
                <a:cubicBezTo>
                  <a:pt x="179857" y="32528"/>
                  <a:pt x="179392" y="32552"/>
                  <a:pt x="178916" y="32552"/>
                </a:cubicBezTo>
                <a:cubicBezTo>
                  <a:pt x="178607" y="32552"/>
                  <a:pt x="178297" y="32540"/>
                  <a:pt x="177975" y="32528"/>
                </a:cubicBezTo>
                <a:lnTo>
                  <a:pt x="177952" y="33004"/>
                </a:lnTo>
                <a:cubicBezTo>
                  <a:pt x="178273" y="33016"/>
                  <a:pt x="178595" y="33028"/>
                  <a:pt x="178916" y="33028"/>
                </a:cubicBezTo>
                <a:cubicBezTo>
                  <a:pt x="179404" y="33028"/>
                  <a:pt x="179892" y="33004"/>
                  <a:pt x="180369" y="32969"/>
                </a:cubicBezTo>
                <a:lnTo>
                  <a:pt x="180333" y="32492"/>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8"/>
          <p:cNvSpPr/>
          <p:nvPr/>
        </p:nvSpPr>
        <p:spPr>
          <a:xfrm>
            <a:off x="7543889" y="2549752"/>
            <a:ext cx="13426" cy="31826"/>
          </a:xfrm>
          <a:custGeom>
            <a:avLst/>
            <a:gdLst/>
            <a:ahLst/>
            <a:cxnLst/>
            <a:rect l="l" t="t" r="r" b="b"/>
            <a:pathLst>
              <a:path w="513" h="1216" extrusionOk="0">
                <a:moveTo>
                  <a:pt x="477" y="1"/>
                </a:moveTo>
                <a:lnTo>
                  <a:pt x="1" y="37"/>
                </a:lnTo>
                <a:cubicBezTo>
                  <a:pt x="24" y="429"/>
                  <a:pt x="36" y="822"/>
                  <a:pt x="36" y="1215"/>
                </a:cubicBezTo>
                <a:lnTo>
                  <a:pt x="513" y="1215"/>
                </a:lnTo>
                <a:cubicBezTo>
                  <a:pt x="513" y="810"/>
                  <a:pt x="501" y="406"/>
                  <a:pt x="47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18"/>
          <p:cNvGrpSpPr/>
          <p:nvPr/>
        </p:nvGrpSpPr>
        <p:grpSpPr>
          <a:xfrm>
            <a:off x="662802" y="3014081"/>
            <a:ext cx="1884600" cy="1146335"/>
            <a:chOff x="651888" y="2472490"/>
            <a:chExt cx="1884600" cy="1146335"/>
          </a:xfrm>
        </p:grpSpPr>
        <p:sp>
          <p:nvSpPr>
            <p:cNvPr id="255" name="Google Shape;255;p18"/>
            <p:cNvSpPr/>
            <p:nvPr/>
          </p:nvSpPr>
          <p:spPr>
            <a:xfrm>
              <a:off x="1355163" y="2472490"/>
              <a:ext cx="478041" cy="716734"/>
            </a:xfrm>
            <a:custGeom>
              <a:avLst/>
              <a:gdLst/>
              <a:ahLst/>
              <a:cxnLst/>
              <a:rect l="l" t="t" r="r" b="b"/>
              <a:pathLst>
                <a:path w="18265" h="27385" extrusionOk="0">
                  <a:moveTo>
                    <a:pt x="9133" y="0"/>
                  </a:moveTo>
                  <a:cubicBezTo>
                    <a:pt x="4084" y="0"/>
                    <a:pt x="1" y="4084"/>
                    <a:pt x="1" y="9132"/>
                  </a:cubicBezTo>
                  <a:cubicBezTo>
                    <a:pt x="1" y="14061"/>
                    <a:pt x="3894" y="18074"/>
                    <a:pt x="8775" y="18252"/>
                  </a:cubicBezTo>
                  <a:lnTo>
                    <a:pt x="8775" y="27051"/>
                  </a:lnTo>
                  <a:cubicBezTo>
                    <a:pt x="8775" y="27230"/>
                    <a:pt x="8930" y="27384"/>
                    <a:pt x="9109" y="27384"/>
                  </a:cubicBezTo>
                  <a:lnTo>
                    <a:pt x="9180" y="27384"/>
                  </a:lnTo>
                  <a:cubicBezTo>
                    <a:pt x="9371" y="27384"/>
                    <a:pt x="9526" y="27230"/>
                    <a:pt x="9526" y="27051"/>
                  </a:cubicBezTo>
                  <a:lnTo>
                    <a:pt x="9526" y="18252"/>
                  </a:lnTo>
                  <a:cubicBezTo>
                    <a:pt x="14383" y="18050"/>
                    <a:pt x="18265" y="14049"/>
                    <a:pt x="18265" y="9132"/>
                  </a:cubicBezTo>
                  <a:cubicBezTo>
                    <a:pt x="18265" y="4084"/>
                    <a:pt x="14169" y="0"/>
                    <a:pt x="9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txBox="1"/>
            <p:nvPr/>
          </p:nvSpPr>
          <p:spPr>
            <a:xfrm>
              <a:off x="651888" y="3189225"/>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Dataset Exploration</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grpSp>
          <p:nvGrpSpPr>
            <p:cNvPr id="258" name="Google Shape;258;p18"/>
            <p:cNvGrpSpPr/>
            <p:nvPr/>
          </p:nvGrpSpPr>
          <p:grpSpPr>
            <a:xfrm>
              <a:off x="1424543" y="2542716"/>
              <a:ext cx="339306" cy="339253"/>
              <a:chOff x="2685825" y="840375"/>
              <a:chExt cx="481900" cy="481825"/>
            </a:xfrm>
          </p:grpSpPr>
          <p:sp>
            <p:nvSpPr>
              <p:cNvPr id="259" name="Google Shape;259;p1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0" name="Google Shape;260;p1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261" name="Google Shape;261;p18"/>
          <p:cNvGrpSpPr/>
          <p:nvPr/>
        </p:nvGrpSpPr>
        <p:grpSpPr>
          <a:xfrm>
            <a:off x="6618427" y="3014081"/>
            <a:ext cx="1884600" cy="1146335"/>
            <a:chOff x="6607513" y="2472490"/>
            <a:chExt cx="1884600" cy="1146335"/>
          </a:xfrm>
        </p:grpSpPr>
        <p:sp>
          <p:nvSpPr>
            <p:cNvPr id="262" name="Google Shape;262;p18"/>
            <p:cNvSpPr/>
            <p:nvPr/>
          </p:nvSpPr>
          <p:spPr>
            <a:xfrm>
              <a:off x="7310795" y="2472490"/>
              <a:ext cx="478041" cy="716734"/>
            </a:xfrm>
            <a:custGeom>
              <a:avLst/>
              <a:gdLst/>
              <a:ahLst/>
              <a:cxnLst/>
              <a:rect l="l" t="t" r="r" b="b"/>
              <a:pathLst>
                <a:path w="18265" h="27385" extrusionOk="0">
                  <a:moveTo>
                    <a:pt x="9133" y="0"/>
                  </a:moveTo>
                  <a:cubicBezTo>
                    <a:pt x="4085" y="0"/>
                    <a:pt x="1" y="4084"/>
                    <a:pt x="1" y="9132"/>
                  </a:cubicBezTo>
                  <a:cubicBezTo>
                    <a:pt x="1" y="14061"/>
                    <a:pt x="3906" y="18074"/>
                    <a:pt x="8788" y="18252"/>
                  </a:cubicBezTo>
                  <a:lnTo>
                    <a:pt x="8788" y="27051"/>
                  </a:lnTo>
                  <a:cubicBezTo>
                    <a:pt x="8788" y="27230"/>
                    <a:pt x="8930" y="27384"/>
                    <a:pt x="9121" y="27384"/>
                  </a:cubicBezTo>
                  <a:lnTo>
                    <a:pt x="9192" y="27384"/>
                  </a:lnTo>
                  <a:cubicBezTo>
                    <a:pt x="9371" y="27384"/>
                    <a:pt x="9526" y="27230"/>
                    <a:pt x="9526" y="27051"/>
                  </a:cubicBezTo>
                  <a:lnTo>
                    <a:pt x="9526" y="18252"/>
                  </a:lnTo>
                  <a:cubicBezTo>
                    <a:pt x="14384" y="18050"/>
                    <a:pt x="18265" y="14049"/>
                    <a:pt x="18265" y="9132"/>
                  </a:cubicBezTo>
                  <a:cubicBezTo>
                    <a:pt x="18265" y="4084"/>
                    <a:pt x="14181" y="0"/>
                    <a:pt x="91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8"/>
            <p:cNvSpPr txBox="1"/>
            <p:nvPr/>
          </p:nvSpPr>
          <p:spPr>
            <a:xfrm>
              <a:off x="6607513" y="3189225"/>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Performance Evaluation</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grpSp>
          <p:nvGrpSpPr>
            <p:cNvPr id="265" name="Google Shape;265;p18"/>
            <p:cNvGrpSpPr/>
            <p:nvPr/>
          </p:nvGrpSpPr>
          <p:grpSpPr>
            <a:xfrm>
              <a:off x="7375404" y="2542412"/>
              <a:ext cx="350431" cy="339887"/>
              <a:chOff x="3270675" y="841800"/>
              <a:chExt cx="497700" cy="482725"/>
            </a:xfrm>
          </p:grpSpPr>
          <p:sp>
            <p:nvSpPr>
              <p:cNvPr id="266" name="Google Shape;266;p1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7" name="Google Shape;267;p1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8" name="Google Shape;268;p1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269" name="Google Shape;269;p18"/>
          <p:cNvGrpSpPr/>
          <p:nvPr/>
        </p:nvGrpSpPr>
        <p:grpSpPr>
          <a:xfrm>
            <a:off x="4585884" y="1640723"/>
            <a:ext cx="1884600" cy="1073340"/>
            <a:chOff x="4574970" y="1118707"/>
            <a:chExt cx="1884600" cy="1073340"/>
          </a:xfrm>
        </p:grpSpPr>
        <p:sp>
          <p:nvSpPr>
            <p:cNvPr id="270" name="Google Shape;270;p18"/>
            <p:cNvSpPr/>
            <p:nvPr/>
          </p:nvSpPr>
          <p:spPr>
            <a:xfrm>
              <a:off x="5223581" y="1475313"/>
              <a:ext cx="478041" cy="716734"/>
            </a:xfrm>
            <a:custGeom>
              <a:avLst/>
              <a:gdLst/>
              <a:ahLst/>
              <a:cxnLst/>
              <a:rect l="l" t="t" r="r" b="b"/>
              <a:pathLst>
                <a:path w="18265" h="27385" extrusionOk="0">
                  <a:moveTo>
                    <a:pt x="9049" y="0"/>
                  </a:moveTo>
                  <a:cubicBezTo>
                    <a:pt x="8871" y="0"/>
                    <a:pt x="8764" y="155"/>
                    <a:pt x="8764" y="334"/>
                  </a:cubicBezTo>
                  <a:lnTo>
                    <a:pt x="8764" y="9132"/>
                  </a:lnTo>
                  <a:cubicBezTo>
                    <a:pt x="3846" y="9335"/>
                    <a:pt x="1" y="13335"/>
                    <a:pt x="1" y="18252"/>
                  </a:cubicBezTo>
                  <a:cubicBezTo>
                    <a:pt x="1" y="23301"/>
                    <a:pt x="4073" y="27385"/>
                    <a:pt x="9121" y="27385"/>
                  </a:cubicBezTo>
                  <a:cubicBezTo>
                    <a:pt x="14169" y="27385"/>
                    <a:pt x="18265" y="23301"/>
                    <a:pt x="18265" y="18252"/>
                  </a:cubicBezTo>
                  <a:cubicBezTo>
                    <a:pt x="18265" y="13323"/>
                    <a:pt x="14419" y="9311"/>
                    <a:pt x="9502" y="9132"/>
                  </a:cubicBezTo>
                  <a:lnTo>
                    <a:pt x="9502" y="334"/>
                  </a:lnTo>
                  <a:cubicBezTo>
                    <a:pt x="9502" y="155"/>
                    <a:pt x="9311" y="0"/>
                    <a:pt x="91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8"/>
            <p:cNvSpPr txBox="1"/>
            <p:nvPr/>
          </p:nvSpPr>
          <p:spPr>
            <a:xfrm>
              <a:off x="4574970" y="1118707"/>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Classification</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grpSp>
          <p:nvGrpSpPr>
            <p:cNvPr id="273" name="Google Shape;273;p18"/>
            <p:cNvGrpSpPr/>
            <p:nvPr/>
          </p:nvGrpSpPr>
          <p:grpSpPr>
            <a:xfrm>
              <a:off x="5292967" y="1776120"/>
              <a:ext cx="339253" cy="339253"/>
              <a:chOff x="3271200" y="1435075"/>
              <a:chExt cx="481825" cy="481825"/>
            </a:xfrm>
          </p:grpSpPr>
          <p:sp>
            <p:nvSpPr>
              <p:cNvPr id="274" name="Google Shape;274;p1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5" name="Google Shape;275;p1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276" name="Google Shape;276;p18"/>
          <p:cNvGrpSpPr/>
          <p:nvPr/>
        </p:nvGrpSpPr>
        <p:grpSpPr>
          <a:xfrm>
            <a:off x="2806604" y="1639268"/>
            <a:ext cx="1884600" cy="1094370"/>
            <a:chOff x="2795690" y="1097677"/>
            <a:chExt cx="1884600" cy="1094370"/>
          </a:xfrm>
        </p:grpSpPr>
        <p:sp>
          <p:nvSpPr>
            <p:cNvPr id="277" name="Google Shape;277;p18"/>
            <p:cNvSpPr/>
            <p:nvPr/>
          </p:nvSpPr>
          <p:spPr>
            <a:xfrm>
              <a:off x="3490064" y="1475313"/>
              <a:ext cx="478355" cy="716734"/>
            </a:xfrm>
            <a:custGeom>
              <a:avLst/>
              <a:gdLst/>
              <a:ahLst/>
              <a:cxnLst/>
              <a:rect l="l" t="t" r="r" b="b"/>
              <a:pathLst>
                <a:path w="18277" h="27385" extrusionOk="0">
                  <a:moveTo>
                    <a:pt x="9061" y="0"/>
                  </a:moveTo>
                  <a:cubicBezTo>
                    <a:pt x="8870" y="0"/>
                    <a:pt x="8763" y="155"/>
                    <a:pt x="8763" y="334"/>
                  </a:cubicBezTo>
                  <a:lnTo>
                    <a:pt x="8763" y="9132"/>
                  </a:lnTo>
                  <a:cubicBezTo>
                    <a:pt x="3858" y="9335"/>
                    <a:pt x="0" y="13335"/>
                    <a:pt x="0" y="18252"/>
                  </a:cubicBezTo>
                  <a:cubicBezTo>
                    <a:pt x="0" y="23301"/>
                    <a:pt x="4084" y="27385"/>
                    <a:pt x="9120" y="27385"/>
                  </a:cubicBezTo>
                  <a:cubicBezTo>
                    <a:pt x="14169" y="27385"/>
                    <a:pt x="18276" y="23301"/>
                    <a:pt x="18276" y="18252"/>
                  </a:cubicBezTo>
                  <a:cubicBezTo>
                    <a:pt x="18276" y="13323"/>
                    <a:pt x="14419" y="9311"/>
                    <a:pt x="9513" y="9132"/>
                  </a:cubicBezTo>
                  <a:lnTo>
                    <a:pt x="9513" y="334"/>
                  </a:lnTo>
                  <a:cubicBezTo>
                    <a:pt x="9513" y="155"/>
                    <a:pt x="9311" y="0"/>
                    <a:pt x="9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txBox="1"/>
            <p:nvPr/>
          </p:nvSpPr>
          <p:spPr>
            <a:xfrm>
              <a:off x="2795690" y="1097677"/>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Preprocessing</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grpSp>
          <p:nvGrpSpPr>
            <p:cNvPr id="280" name="Google Shape;280;p18"/>
            <p:cNvGrpSpPr/>
            <p:nvPr/>
          </p:nvGrpSpPr>
          <p:grpSpPr>
            <a:xfrm>
              <a:off x="3559624" y="1776120"/>
              <a:ext cx="339253" cy="339253"/>
              <a:chOff x="4456875" y="1435075"/>
              <a:chExt cx="481825" cy="481825"/>
            </a:xfrm>
          </p:grpSpPr>
          <p:sp>
            <p:nvSpPr>
              <p:cNvPr id="281" name="Google Shape;281;p1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2" name="Google Shape;282;p1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3" name="Google Shape;283;p1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4" name="Google Shape;284;p1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5" name="Google Shape;285;p1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6" name="Google Shape;286;p1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7" name="Google Shape;287;p1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8" name="Google Shape;288;p1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9" name="Google Shape;289;p1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0" name="Google Shape;290;p1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1" name="Google Shape;291;p1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2" name="Google Shape;292;p1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3" name="Google Shape;293;p1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4" name="Google Shape;294;p1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5" name="Google Shape;295;p1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6" name="Google Shape;296;p1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7" name="Google Shape;297;p1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8" name="Google Shape;298;p1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9" name="Google Shape;299;p1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300" name="Google Shape;300;p18"/>
          <p:cNvGrpSpPr/>
          <p:nvPr/>
        </p:nvGrpSpPr>
        <p:grpSpPr>
          <a:xfrm>
            <a:off x="3636864" y="3493014"/>
            <a:ext cx="1884600" cy="1146352"/>
            <a:chOff x="3625950" y="2951423"/>
            <a:chExt cx="1884600" cy="1146352"/>
          </a:xfrm>
        </p:grpSpPr>
        <p:sp>
          <p:nvSpPr>
            <p:cNvPr id="301" name="Google Shape;301;p18"/>
            <p:cNvSpPr/>
            <p:nvPr/>
          </p:nvSpPr>
          <p:spPr>
            <a:xfrm>
              <a:off x="4331121" y="2951423"/>
              <a:ext cx="478041" cy="716760"/>
            </a:xfrm>
            <a:custGeom>
              <a:avLst/>
              <a:gdLst/>
              <a:ahLst/>
              <a:cxnLst/>
              <a:rect l="l" t="t" r="r" b="b"/>
              <a:pathLst>
                <a:path w="18265" h="27386" extrusionOk="0">
                  <a:moveTo>
                    <a:pt x="9132" y="1"/>
                  </a:moveTo>
                  <a:cubicBezTo>
                    <a:pt x="4084" y="1"/>
                    <a:pt x="0" y="4097"/>
                    <a:pt x="0" y="9145"/>
                  </a:cubicBezTo>
                  <a:cubicBezTo>
                    <a:pt x="0" y="14062"/>
                    <a:pt x="3894" y="18075"/>
                    <a:pt x="8775" y="18265"/>
                  </a:cubicBezTo>
                  <a:lnTo>
                    <a:pt x="8775" y="27052"/>
                  </a:lnTo>
                  <a:cubicBezTo>
                    <a:pt x="8775" y="27242"/>
                    <a:pt x="8930" y="27385"/>
                    <a:pt x="9109" y="27385"/>
                  </a:cubicBezTo>
                  <a:lnTo>
                    <a:pt x="9180" y="27385"/>
                  </a:lnTo>
                  <a:cubicBezTo>
                    <a:pt x="9370" y="27385"/>
                    <a:pt x="9525" y="27242"/>
                    <a:pt x="9525" y="27052"/>
                  </a:cubicBezTo>
                  <a:lnTo>
                    <a:pt x="9525" y="18265"/>
                  </a:lnTo>
                  <a:cubicBezTo>
                    <a:pt x="14383" y="18051"/>
                    <a:pt x="18264" y="14050"/>
                    <a:pt x="18264" y="9145"/>
                  </a:cubicBezTo>
                  <a:cubicBezTo>
                    <a:pt x="18264" y="4097"/>
                    <a:pt x="14169" y="1"/>
                    <a:pt x="9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8"/>
            <p:cNvSpPr txBox="1"/>
            <p:nvPr/>
          </p:nvSpPr>
          <p:spPr>
            <a:xfrm>
              <a:off x="3625950" y="3668175"/>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Hyperparameter Tuning</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grpSp>
          <p:nvGrpSpPr>
            <p:cNvPr id="304" name="Google Shape;304;p18"/>
            <p:cNvGrpSpPr/>
            <p:nvPr/>
          </p:nvGrpSpPr>
          <p:grpSpPr>
            <a:xfrm>
              <a:off x="4416059" y="3013795"/>
              <a:ext cx="311899" cy="339253"/>
              <a:chOff x="2104275" y="3806450"/>
              <a:chExt cx="442975" cy="481825"/>
            </a:xfrm>
          </p:grpSpPr>
          <p:sp>
            <p:nvSpPr>
              <p:cNvPr id="305" name="Google Shape;305;p1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6" name="Google Shape;306;p1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 name="Title 1">
            <a:extLst>
              <a:ext uri="{FF2B5EF4-FFF2-40B4-BE49-F238E27FC236}">
                <a16:creationId xmlns:a16="http://schemas.microsoft.com/office/drawing/2014/main" id="{BB128FE4-4639-DAD6-B44F-12C661EDCB6F}"/>
              </a:ext>
            </a:extLst>
          </p:cNvPr>
          <p:cNvSpPr>
            <a:spLocks noGrp="1"/>
          </p:cNvSpPr>
          <p:nvPr>
            <p:ph type="title"/>
          </p:nvPr>
        </p:nvSpPr>
        <p:spPr>
          <a:xfrm>
            <a:off x="1601034" y="411475"/>
            <a:ext cx="7085766" cy="371400"/>
          </a:xfrm>
        </p:spPr>
        <p:txBody>
          <a:bodyPr>
            <a:normAutofit fontScale="90000"/>
          </a:bodyPr>
          <a:lstStyle/>
          <a:p>
            <a:r>
              <a:rPr lang="en-SA" dirty="0"/>
              <a:t>RoadMap of Developing DL Model for ER using EEG</a:t>
            </a:r>
          </a:p>
        </p:txBody>
      </p:sp>
      <p:sp>
        <p:nvSpPr>
          <p:cNvPr id="3" name="Rectangle 2">
            <a:extLst>
              <a:ext uri="{FF2B5EF4-FFF2-40B4-BE49-F238E27FC236}">
                <a16:creationId xmlns:a16="http://schemas.microsoft.com/office/drawing/2014/main" id="{0C975D12-85D6-5179-B3D4-73EE5547AAAC}"/>
              </a:ext>
            </a:extLst>
          </p:cNvPr>
          <p:cNvSpPr/>
          <p:nvPr/>
        </p:nvSpPr>
        <p:spPr>
          <a:xfrm>
            <a:off x="0" y="5111130"/>
            <a:ext cx="9144000" cy="7561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4" name="Rectangle 3">
            <a:extLst>
              <a:ext uri="{FF2B5EF4-FFF2-40B4-BE49-F238E27FC236}">
                <a16:creationId xmlns:a16="http://schemas.microsoft.com/office/drawing/2014/main" id="{91EE1047-9E93-51A0-0AB9-27233066607F}"/>
              </a:ext>
            </a:extLst>
          </p:cNvPr>
          <p:cNvSpPr/>
          <p:nvPr/>
        </p:nvSpPr>
        <p:spPr>
          <a:xfrm>
            <a:off x="0" y="11995"/>
            <a:ext cx="9144000" cy="75619"/>
          </a:xfrm>
          <a:prstGeom prst="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5" name="Picture 2" descr="Home - Misk Foundation">
            <a:extLst>
              <a:ext uri="{FF2B5EF4-FFF2-40B4-BE49-F238E27FC236}">
                <a16:creationId xmlns:a16="http://schemas.microsoft.com/office/drawing/2014/main" id="{AE80EADB-CD66-5798-F453-817800751D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08" t="9317" b="8939"/>
          <a:stretch/>
        </p:blipFill>
        <p:spPr bwMode="auto">
          <a:xfrm>
            <a:off x="2004" y="96781"/>
            <a:ext cx="1768297" cy="8254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15884</TotalTime>
  <Words>704</Words>
  <Application>Microsoft Macintosh PowerPoint</Application>
  <PresentationFormat>On-screen Show (16:9)</PresentationFormat>
  <Paragraphs>103</Paragraphs>
  <Slides>19</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Fira Sans Extra Condensed SemiBold</vt:lpstr>
      <vt:lpstr>Fira Sans Extra Condensed Medium</vt:lpstr>
      <vt:lpstr>Arial</vt:lpstr>
      <vt:lpstr>Inter</vt:lpstr>
      <vt:lpstr>Fira Sans Extra Condensed</vt:lpstr>
      <vt:lpstr>Graphik Web</vt:lpstr>
      <vt:lpstr>Roboto</vt:lpstr>
      <vt:lpstr>Times New Roman</vt:lpstr>
      <vt:lpstr>Machine Learning Infographics by Slidesgo</vt:lpstr>
      <vt:lpstr>Emotion Recognition Using EEG signals</vt:lpstr>
      <vt:lpstr>Outline</vt:lpstr>
      <vt:lpstr>What is Emotion Recognition?</vt:lpstr>
      <vt:lpstr>Emotion Recognition Methods</vt:lpstr>
      <vt:lpstr>Emotional Models</vt:lpstr>
      <vt:lpstr>What is an EEG?</vt:lpstr>
      <vt:lpstr>Applications of Emotion Recognition using EEG signals</vt:lpstr>
      <vt:lpstr>Challenges of Developing ER model using EEG </vt:lpstr>
      <vt:lpstr>RoadMap of Developing DL Model for ER using EEG</vt:lpstr>
      <vt:lpstr>Dataset Description</vt:lpstr>
      <vt:lpstr>Preprocessing</vt:lpstr>
      <vt:lpstr>Hyper-parameter tuning </vt:lpstr>
      <vt:lpstr>Hyper-parameter tuning</vt:lpstr>
      <vt:lpstr>Classification</vt:lpstr>
      <vt:lpstr>Performance Evaluation</vt:lpstr>
      <vt:lpstr>Classification</vt:lpstr>
      <vt:lpstr>Performance Evaluation</vt:lpstr>
      <vt:lpstr>Conclusion and 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Tiny Machine Learning</dc:title>
  <cp:lastModifiedBy>moneera aldossari</cp:lastModifiedBy>
  <cp:revision>81</cp:revision>
  <dcterms:modified xsi:type="dcterms:W3CDTF">2022-12-14T05:20:19Z</dcterms:modified>
</cp:coreProperties>
</file>